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notesMasters/notesMaster1.xml" ContentType="application/vnd.openxmlformats-officedocument.presentationml.notesMaster+xml"/>
  <Override PartName="/ppt/notesMasters/_rels/notesMaster1.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_rels/notesSlide2.xml.rels" ContentType="application/vnd.openxmlformats-package.relationships+xml"/>
  <Override PartName="/ppt/notesSlides/_rels/notesSlide5.xml.rels" ContentType="application/vnd.openxmlformats-package.relationships+xml"/>
  <Override PartName="/ppt/notesSlides/notesSlide2.xml" ContentType="application/vnd.openxmlformats-officedocument.presentationml.notesSlide+xml"/>
  <Override PartName="/ppt/notesSlides/notesSlide5.xml" ContentType="application/vnd.openxmlformats-officedocument.presentationml.notesSlide+xml"/>
  <Override PartName="/ppt/media/image1.png" ContentType="image/png"/>
  <Override PartName="/ppt/media/image2.png" ContentType="image/png"/>
  <Override PartName="/ppt/media/image4.jpeg" ContentType="image/jpeg"/>
  <Override PartName="/ppt/media/image3.png" ContentType="image/png"/>
  <Override PartName="/ppt/slideLayouts/slideLayout31.xml" ContentType="application/vnd.openxmlformats-officedocument.presentationml.slideLayout+xml"/>
  <Override PartName="/ppt/slideLayouts/slideLayout1.xml" ContentType="application/vnd.openxmlformats-officedocument.presentationml.slideLayout+xml"/>
  <Override PartName="/ppt/slideLayouts/slideLayout9.xml" ContentType="application/vnd.openxmlformats-officedocument.presentationml.slideLayout+xml"/>
  <Override PartName="/ppt/slideLayouts/slideLayout32.xml" ContentType="application/vnd.openxmlformats-officedocument.presentationml.slideLayout+xml"/>
  <Override PartName="/ppt/slideLayouts/slideLayout2.xml" ContentType="application/vnd.openxmlformats-officedocument.presentationml.slideLayout+xml"/>
  <Override PartName="/ppt/slideLayouts/slideLayout33.xml" ContentType="application/vnd.openxmlformats-officedocument.presentationml.slideLayout+xml"/>
  <Override PartName="/ppt/slideLayouts/slideLayout3.xml" ContentType="application/vnd.openxmlformats-officedocument.presentationml.slideLayout+xml"/>
  <Override PartName="/ppt/slideLayouts/slideLayout34.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35.xml" ContentType="application/vnd.openxmlformats-officedocument.presentationml.slideLayout+xml"/>
  <Override PartName="/ppt/slideLayouts/slideLayout6.xml" ContentType="application/vnd.openxmlformats-officedocument.presentationml.slideLayout+xml"/>
  <Override PartName="/ppt/slideLayouts/slideLayout3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_rels/slideLayout9.xml.rels" ContentType="application/vnd.openxmlformats-package.relationships+xml"/>
  <Override PartName="/ppt/slideLayouts/_rels/slideLayout1.xml.rels" ContentType="application/vnd.openxmlformats-package.relationships+xml"/>
  <Override PartName="/ppt/slideLayouts/_rels/slideLayout31.xml.rels" ContentType="application/vnd.openxmlformats-package.relationships+xml"/>
  <Override PartName="/ppt/slideLayouts/_rels/slideLayout32.xml.rels" ContentType="application/vnd.openxmlformats-package.relationships+xml"/>
  <Override PartName="/ppt/slideLayouts/_rels/slideLayout2.xml.rels" ContentType="application/vnd.openxmlformats-package.relationships+xml"/>
  <Override PartName="/ppt/slideLayouts/_rels/slideLayout33.xml.rels" ContentType="application/vnd.openxmlformats-package.relationships+xml"/>
  <Override PartName="/ppt/slideLayouts/_rels/slideLayout3.xml.rels" ContentType="application/vnd.openxmlformats-package.relationships+xml"/>
  <Override PartName="/ppt/slideLayouts/_rels/slideLayout34.xml.rels" ContentType="application/vnd.openxmlformats-package.relationships+xml"/>
  <Override PartName="/ppt/slideLayouts/_rels/slideLayout4.xml.rels" ContentType="application/vnd.openxmlformats-package.relationships+xml"/>
  <Override PartName="/ppt/slideLayouts/_rels/slideLayout35.xml.rels" ContentType="application/vnd.openxmlformats-package.relationships+xml"/>
  <Override PartName="/ppt/slideLayouts/_rels/slideLayout5.xml.rels" ContentType="application/vnd.openxmlformats-package.relationships+xml"/>
  <Override PartName="/ppt/slideLayouts/_rels/slideLayout36.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slideLayouts/_rels/slideLayout16.xml.rels" ContentType="application/vnd.openxmlformats-package.relationships+xml"/>
  <Override PartName="/ppt/slideLayouts/_rels/slideLayout17.xml.rels" ContentType="application/vnd.openxmlformats-package.relationships+xml"/>
  <Override PartName="/ppt/slideLayouts/_rels/slideLayout18.xml.rels" ContentType="application/vnd.openxmlformats-package.relationships+xml"/>
  <Override PartName="/ppt/slideLayouts/_rels/slideLayout19.xml.rels" ContentType="application/vnd.openxmlformats-package.relationships+xml"/>
  <Override PartName="/ppt/slideLayouts/_rels/slideLayout20.xml.rels" ContentType="application/vnd.openxmlformats-package.relationships+xml"/>
  <Override PartName="/ppt/slideLayouts/_rels/slideLayout21.xml.rels" ContentType="application/vnd.openxmlformats-package.relationships+xml"/>
  <Override PartName="/ppt/slideLayouts/_rels/slideLayout22.xml.rels" ContentType="application/vnd.openxmlformats-package.relationships+xml"/>
  <Override PartName="/ppt/slideLayouts/_rels/slideLayout23.xml.rels" ContentType="application/vnd.openxmlformats-package.relationships+xml"/>
  <Override PartName="/ppt/slideLayouts/_rels/slideLayout24.xml.rels" ContentType="application/vnd.openxmlformats-package.relationships+xml"/>
  <Override PartName="/ppt/slideLayouts/_rels/slideLayout25.xml.rels" ContentType="application/vnd.openxmlformats-package.relationships+xml"/>
  <Override PartName="/ppt/slideLayouts/_rels/slideLayout26.xml.rels" ContentType="application/vnd.openxmlformats-package.relationships+xml"/>
  <Override PartName="/ppt/slideLayouts/_rels/slideLayout27.xml.rels" ContentType="application/vnd.openxmlformats-package.relationships+xml"/>
  <Override PartName="/ppt/slideLayouts/_rels/slideLayout28.xml.rels" ContentType="application/vnd.openxmlformats-package.relationships+xml"/>
  <Override PartName="/ppt/slideLayouts/_rels/slideLayout29.xml.rels" ContentType="application/vnd.openxmlformats-package.relationships+xml"/>
  <Override PartName="/ppt/slideLayouts/_rels/slideLayout30.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9.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_rels/slide9.xml.rels" ContentType="application/vnd.openxmlformats-package.relationships+xml"/>
  <Override PartName="/ppt/slides/_rels/slide1.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 id="2147483674"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Lst>
  <p:sldSz cx="10080625" cy="5670550"/>
  <p:notesSz cx="7559675" cy="10691812"/>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9" Type="http://schemas.openxmlformats.org/officeDocument/2006/relationships/slide" Target="slides/slide4.xml"/><Relationship Id="rId10" Type="http://schemas.openxmlformats.org/officeDocument/2006/relationships/slide" Target="slides/slide5.xml"/><Relationship Id="rId11" Type="http://schemas.openxmlformats.org/officeDocument/2006/relationships/slide" Target="slides/slide6.xml"/><Relationship Id="rId12" Type="http://schemas.openxmlformats.org/officeDocument/2006/relationships/slide" Target="slides/slide7.xml"/><Relationship Id="rId13" Type="http://schemas.openxmlformats.org/officeDocument/2006/relationships/slide" Target="slides/slide8.xml"/><Relationship Id="rId14" Type="http://schemas.openxmlformats.org/officeDocument/2006/relationships/slide" Target="slides/slide9.xml"/><Relationship Id="rId15" Type="http://schemas.openxmlformats.org/officeDocument/2006/relationships/slide" Target="slides/slide10.xml"/><Relationship Id="rId16" Type="http://schemas.openxmlformats.org/officeDocument/2006/relationships/slide" Target="slides/slide11.xml"/><Relationship Id="rId17" Type="http://schemas.openxmlformats.org/officeDocument/2006/relationships/slide" Target="slides/slide12.xml"/><Relationship Id="rId18" Type="http://schemas.openxmlformats.org/officeDocument/2006/relationships/slide" Target="slides/slide13.xml"/><Relationship Id="rId19" Type="http://schemas.openxmlformats.org/officeDocument/2006/relationships/slide" Target="slides/slide14.xml"/><Relationship Id="rId20" Type="http://schemas.openxmlformats.org/officeDocument/2006/relationships/slide" Target="slides/slide15.xml"/>
</Relationships>
</file>

<file path=ppt/notesMasters/_rels/notesMaster1.xml.rels><?xml version="1.0" encoding="UTF-8"?>
<Relationships xmlns="http://schemas.openxmlformats.org/package/2006/relationships"><Relationship Id="rId1" Type="http://schemas.openxmlformats.org/officeDocument/2006/relationships/theme" Target="../theme/theme4.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 name="PlaceHolder 1"/>
          <p:cNvSpPr>
            <a:spLocks noGrp="1"/>
          </p:cNvSpPr>
          <p:nvPr>
            <p:ph type="sldImg"/>
          </p:nvPr>
        </p:nvSpPr>
        <p:spPr>
          <a:xfrm>
            <a:off x="216000" y="812520"/>
            <a:ext cx="7127280" cy="4008960"/>
          </a:xfrm>
          <a:prstGeom prst="rect">
            <a:avLst/>
          </a:prstGeom>
        </p:spPr>
        <p:txBody>
          <a:bodyPr lIns="0" rIns="0" tIns="0" bIns="0" anchor="ctr">
            <a:noAutofit/>
          </a:bodyPr>
          <a:p>
            <a:pPr algn="ctr"/>
            <a:r>
              <a:rPr b="0" lang="en-AU" sz="4400" spc="-1" strike="noStrike">
                <a:latin typeface="Arial"/>
              </a:rPr>
              <a:t>Click to move the slide</a:t>
            </a:r>
            <a:endParaRPr b="0" lang="en-AU" sz="4400" spc="-1" strike="noStrike">
              <a:latin typeface="Arial"/>
            </a:endParaRPr>
          </a:p>
        </p:txBody>
      </p:sp>
      <p:sp>
        <p:nvSpPr>
          <p:cNvPr id="118" name="PlaceHolder 2"/>
          <p:cNvSpPr>
            <a:spLocks noGrp="1"/>
          </p:cNvSpPr>
          <p:nvPr>
            <p:ph type="body"/>
          </p:nvPr>
        </p:nvSpPr>
        <p:spPr>
          <a:xfrm>
            <a:off x="756000" y="5078520"/>
            <a:ext cx="6047640" cy="4811040"/>
          </a:xfrm>
          <a:prstGeom prst="rect">
            <a:avLst/>
          </a:prstGeom>
        </p:spPr>
        <p:txBody>
          <a:bodyPr lIns="0" rIns="0" tIns="0" bIns="0">
            <a:noAutofit/>
          </a:bodyPr>
          <a:p>
            <a:r>
              <a:rPr b="0" lang="en-AU" sz="2000" spc="-1" strike="noStrike">
                <a:latin typeface="Arial"/>
              </a:rPr>
              <a:t>Click to edit the notes format</a:t>
            </a:r>
            <a:endParaRPr b="0" lang="en-AU" sz="2000" spc="-1" strike="noStrike">
              <a:latin typeface="Arial"/>
            </a:endParaRPr>
          </a:p>
        </p:txBody>
      </p:sp>
      <p:sp>
        <p:nvSpPr>
          <p:cNvPr id="119" name="PlaceHolder 3"/>
          <p:cNvSpPr>
            <a:spLocks noGrp="1"/>
          </p:cNvSpPr>
          <p:nvPr>
            <p:ph type="hdr"/>
          </p:nvPr>
        </p:nvSpPr>
        <p:spPr>
          <a:xfrm>
            <a:off x="0" y="0"/>
            <a:ext cx="3280680" cy="534240"/>
          </a:xfrm>
          <a:prstGeom prst="rect">
            <a:avLst/>
          </a:prstGeom>
        </p:spPr>
        <p:txBody>
          <a:bodyPr lIns="0" rIns="0" tIns="0" bIns="0">
            <a:noAutofit/>
          </a:bodyPr>
          <a:p>
            <a:r>
              <a:rPr b="0" lang="en-AU" sz="1400" spc="-1" strike="noStrike">
                <a:latin typeface="Times New Roman"/>
              </a:rPr>
              <a:t>&lt;header&gt;</a:t>
            </a:r>
            <a:endParaRPr b="0" lang="en-AU" sz="1400" spc="-1" strike="noStrike">
              <a:latin typeface="Times New Roman"/>
            </a:endParaRPr>
          </a:p>
        </p:txBody>
      </p:sp>
      <p:sp>
        <p:nvSpPr>
          <p:cNvPr id="120" name="PlaceHolder 4"/>
          <p:cNvSpPr>
            <a:spLocks noGrp="1"/>
          </p:cNvSpPr>
          <p:nvPr>
            <p:ph type="dt"/>
          </p:nvPr>
        </p:nvSpPr>
        <p:spPr>
          <a:xfrm>
            <a:off x="4278960" y="0"/>
            <a:ext cx="3280680" cy="534240"/>
          </a:xfrm>
          <a:prstGeom prst="rect">
            <a:avLst/>
          </a:prstGeom>
        </p:spPr>
        <p:txBody>
          <a:bodyPr lIns="0" rIns="0" tIns="0" bIns="0">
            <a:noAutofit/>
          </a:bodyPr>
          <a:p>
            <a:pPr algn="r"/>
            <a:r>
              <a:rPr b="0" lang="en-AU" sz="1400" spc="-1" strike="noStrike">
                <a:latin typeface="Times New Roman"/>
              </a:rPr>
              <a:t>&lt;date/time&gt;</a:t>
            </a:r>
            <a:endParaRPr b="0" lang="en-AU" sz="1400" spc="-1" strike="noStrike">
              <a:latin typeface="Times New Roman"/>
            </a:endParaRPr>
          </a:p>
        </p:txBody>
      </p:sp>
      <p:sp>
        <p:nvSpPr>
          <p:cNvPr id="121" name="PlaceHolder 5"/>
          <p:cNvSpPr>
            <a:spLocks noGrp="1"/>
          </p:cNvSpPr>
          <p:nvPr>
            <p:ph type="ftr"/>
          </p:nvPr>
        </p:nvSpPr>
        <p:spPr>
          <a:xfrm>
            <a:off x="0" y="10157400"/>
            <a:ext cx="3280680" cy="534240"/>
          </a:xfrm>
          <a:prstGeom prst="rect">
            <a:avLst/>
          </a:prstGeom>
        </p:spPr>
        <p:txBody>
          <a:bodyPr lIns="0" rIns="0" tIns="0" bIns="0" anchor="b">
            <a:noAutofit/>
          </a:bodyPr>
          <a:p>
            <a:r>
              <a:rPr b="0" lang="en-AU" sz="1400" spc="-1" strike="noStrike">
                <a:latin typeface="Times New Roman"/>
              </a:rPr>
              <a:t>&lt;footer&gt;</a:t>
            </a:r>
            <a:endParaRPr b="0" lang="en-AU" sz="1400" spc="-1" strike="noStrike">
              <a:latin typeface="Times New Roman"/>
            </a:endParaRPr>
          </a:p>
        </p:txBody>
      </p:sp>
      <p:sp>
        <p:nvSpPr>
          <p:cNvPr id="122" name="PlaceHolder 6"/>
          <p:cNvSpPr>
            <a:spLocks noGrp="1"/>
          </p:cNvSpPr>
          <p:nvPr>
            <p:ph type="sldNum"/>
          </p:nvPr>
        </p:nvSpPr>
        <p:spPr>
          <a:xfrm>
            <a:off x="4278960" y="10157400"/>
            <a:ext cx="3280680" cy="534240"/>
          </a:xfrm>
          <a:prstGeom prst="rect">
            <a:avLst/>
          </a:prstGeom>
        </p:spPr>
        <p:txBody>
          <a:bodyPr lIns="0" rIns="0" tIns="0" bIns="0" anchor="b">
            <a:noAutofit/>
          </a:bodyPr>
          <a:p>
            <a:pPr algn="r"/>
            <a:fld id="{AA7AAA2A-862B-4CBE-A9F2-579EC78CB13D}" type="slidenum">
              <a:rPr b="0" lang="en-AU" sz="1400" spc="-1" strike="noStrike">
                <a:latin typeface="Times New Roman"/>
              </a:rPr>
              <a:t>&lt;number&gt;</a:t>
            </a:fld>
            <a:endParaRPr b="0" lang="en-AU" sz="1400" spc="-1" strike="noStrike">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2.xml.rels><?xml version="1.0" encoding="UTF-8"?>
<Relationships xmlns="http://schemas.openxmlformats.org/package/2006/relationships"><Relationship Id="rId1" Type="http://schemas.openxmlformats.org/officeDocument/2006/relationships/slide" Target="../slides/slide2.xml"/><Relationship Id="rId2" Type="http://schemas.openxmlformats.org/officeDocument/2006/relationships/notesMaster" Target="../notesMasters/notesMaster1.xml"/>
</Relationships>
</file>

<file path=ppt/notesSlides/_rels/notesSlide5.xml.rels><?xml version="1.0" encoding="UTF-8"?>
<Relationships xmlns="http://schemas.openxmlformats.org/package/2006/relationships"><Relationship Id="rId1" Type="http://schemas.openxmlformats.org/officeDocument/2006/relationships/slide" Target="../slides/slide5.xml"/><Relationship Id="rId2" Type="http://schemas.openxmlformats.org/officeDocument/2006/relationships/notesMaster" Target="../notesMasters/notesMaster1.xml"/>
</Relationships>
</file>

<file path=ppt/notesSlides/notesSlide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 name="PlaceHolder 1"/>
          <p:cNvSpPr>
            <a:spLocks noGrp="1"/>
          </p:cNvSpPr>
          <p:nvPr>
            <p:ph type="sldImg"/>
          </p:nvPr>
        </p:nvSpPr>
        <p:spPr>
          <a:xfrm>
            <a:off x="216000" y="812520"/>
            <a:ext cx="7124760" cy="4006440"/>
          </a:xfrm>
          <a:prstGeom prst="rect">
            <a:avLst/>
          </a:prstGeom>
        </p:spPr>
      </p:sp>
      <p:sp>
        <p:nvSpPr>
          <p:cNvPr id="158" name="PlaceHolder 2"/>
          <p:cNvSpPr>
            <a:spLocks noGrp="1"/>
          </p:cNvSpPr>
          <p:nvPr>
            <p:ph type="body"/>
          </p:nvPr>
        </p:nvSpPr>
        <p:spPr>
          <a:xfrm>
            <a:off x="756000" y="5078520"/>
            <a:ext cx="6045120" cy="5947560"/>
          </a:xfrm>
          <a:prstGeom prst="rect">
            <a:avLst/>
          </a:prstGeom>
        </p:spPr>
        <p:txBody>
          <a:bodyPr lIns="0" rIns="0" tIns="0" bIns="0">
            <a:noAutofit/>
          </a:bodyPr>
          <a:p>
            <a:pPr marL="216000" indent="-213840">
              <a:lnSpc>
                <a:spcPct val="100000"/>
              </a:lnSpc>
            </a:pPr>
            <a:r>
              <a:rPr b="0" lang="en-AU" sz="2000" spc="-1" strike="noStrike">
                <a:latin typeface="Arial"/>
              </a:rPr>
              <a:t>This game demonstrates that </a:t>
            </a:r>
            <a:endParaRPr b="0" lang="en-AU" sz="2000" spc="-1" strike="noStrike">
              <a:latin typeface="Arial"/>
            </a:endParaRPr>
          </a:p>
          <a:p>
            <a:pPr marL="216000" indent="-213840">
              <a:lnSpc>
                <a:spcPct val="100000"/>
              </a:lnSpc>
            </a:pPr>
            <a:r>
              <a:rPr b="0" lang="en-AU" sz="2000" spc="-1" strike="noStrike">
                <a:latin typeface="Arial"/>
              </a:rPr>
              <a:t>1. people do what you do and not what you say</a:t>
            </a:r>
            <a:endParaRPr b="0" lang="en-AU" sz="2000" spc="-1" strike="noStrike">
              <a:latin typeface="Arial"/>
            </a:endParaRPr>
          </a:p>
          <a:p>
            <a:pPr marL="216000" indent="-213840">
              <a:lnSpc>
                <a:spcPct val="100000"/>
              </a:lnSpc>
            </a:pPr>
            <a:r>
              <a:rPr b="0" lang="en-AU" sz="2000" spc="-1" strike="noStrike">
                <a:latin typeface="Arial"/>
              </a:rPr>
              <a:t>2. We often make things a lot harder for ourselves that it really has to be.</a:t>
            </a:r>
            <a:endParaRPr b="0" lang="en-AU" sz="2000" spc="-1" strike="noStrike">
              <a:latin typeface="Arial"/>
            </a:endParaRPr>
          </a:p>
          <a:p>
            <a:pPr marL="216000" indent="-213840">
              <a:lnSpc>
                <a:spcPct val="100000"/>
              </a:lnSpc>
            </a:pPr>
            <a:endParaRPr b="0" lang="en-AU" sz="2000" spc="-1" strike="noStrike">
              <a:latin typeface="Arial"/>
            </a:endParaRPr>
          </a:p>
          <a:p>
            <a:pPr marL="216000" indent="-213840">
              <a:lnSpc>
                <a:spcPct val="100000"/>
              </a:lnSpc>
            </a:pPr>
            <a:r>
              <a:rPr b="0" lang="en-AU" sz="2000" spc="-1" strike="noStrike">
                <a:latin typeface="Arial"/>
              </a:rPr>
              <a:t>Game</a:t>
            </a:r>
            <a:endParaRPr b="0" lang="en-AU" sz="2000" spc="-1" strike="noStrike">
              <a:latin typeface="Arial"/>
            </a:endParaRPr>
          </a:p>
          <a:p>
            <a:pPr marL="216000" indent="-213840">
              <a:lnSpc>
                <a:spcPct val="100000"/>
              </a:lnSpc>
            </a:pPr>
            <a:r>
              <a:rPr b="0" lang="en-AU" sz="2000" spc="-1" strike="noStrike">
                <a:latin typeface="Arial"/>
              </a:rPr>
              <a:t>Pay close attention to me.  I am going to show you how to play an important game that you all will have to get up and try.  It will become important later to remember this simple game.</a:t>
            </a:r>
            <a:endParaRPr b="0" lang="en-AU" sz="2000" spc="-1" strike="noStrike">
              <a:latin typeface="Arial"/>
            </a:endParaRPr>
          </a:p>
          <a:p>
            <a:pPr marL="216000" indent="-213840">
              <a:lnSpc>
                <a:spcPct val="100000"/>
              </a:lnSpc>
            </a:pPr>
            <a:endParaRPr b="0" lang="en-AU" sz="2000" spc="-1" strike="noStrike">
              <a:latin typeface="Arial"/>
            </a:endParaRPr>
          </a:p>
          <a:p>
            <a:pPr marL="216000" indent="-213840">
              <a:lnSpc>
                <a:spcPct val="100000"/>
              </a:lnSpc>
            </a:pPr>
            <a:r>
              <a:rPr b="0" lang="en-AU" sz="2000" spc="-1" strike="noStrike">
                <a:latin typeface="Arial"/>
              </a:rPr>
              <a:t>Put a cup/bowl/rubbish bin down where they can see it.</a:t>
            </a:r>
            <a:endParaRPr b="0" lang="en-AU" sz="2000" spc="-1" strike="noStrike">
              <a:latin typeface="Arial"/>
            </a:endParaRPr>
          </a:p>
          <a:p>
            <a:pPr marL="216000" indent="-213840">
              <a:lnSpc>
                <a:spcPct val="100000"/>
              </a:lnSpc>
            </a:pPr>
            <a:r>
              <a:rPr b="0" lang="en-AU" sz="2000" spc="-1" strike="noStrike">
                <a:latin typeface="Arial"/>
              </a:rPr>
              <a:t>Go a long way away from it with a ball or crunched up piece of paper and put a line or mark the distance</a:t>
            </a:r>
            <a:endParaRPr b="0" lang="en-AU" sz="2000" spc="-1" strike="noStrike">
              <a:latin typeface="Arial"/>
            </a:endParaRPr>
          </a:p>
          <a:p>
            <a:pPr marL="216000" indent="-213840">
              <a:lnSpc>
                <a:spcPct val="100000"/>
              </a:lnSpc>
            </a:pPr>
            <a:r>
              <a:rPr b="0" lang="en-AU" sz="2000" spc="-1" strike="noStrike">
                <a:latin typeface="Arial"/>
              </a:rPr>
              <a:t>Causally tell them “There is only one rule to this game.. put the paper/ball into the cup/basket.  First one to do it wins!”</a:t>
            </a:r>
            <a:endParaRPr b="0" lang="en-AU" sz="2000" spc="-1" strike="noStrike">
              <a:latin typeface="Arial"/>
            </a:endParaRPr>
          </a:p>
          <a:p>
            <a:pPr marL="216000" indent="-213840">
              <a:lnSpc>
                <a:spcPct val="100000"/>
              </a:lnSpc>
            </a:pPr>
            <a:r>
              <a:rPr b="0" lang="en-AU" sz="2000" spc="-1" strike="noStrike">
                <a:latin typeface="Arial"/>
              </a:rPr>
              <a:t>Put one hand behind your back and then give it your best shot.  Let everone have a go reminding them casually that there is only one rule put it in the cup.</a:t>
            </a:r>
            <a:endParaRPr b="0" lang="en-AU" sz="2000" spc="-1" strike="noStrike">
              <a:latin typeface="Arial"/>
            </a:endParaRP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 name="PlaceHolder 1"/>
          <p:cNvSpPr>
            <a:spLocks noGrp="1"/>
          </p:cNvSpPr>
          <p:nvPr>
            <p:ph type="sldImg"/>
          </p:nvPr>
        </p:nvSpPr>
        <p:spPr>
          <a:xfrm>
            <a:off x="216000" y="812520"/>
            <a:ext cx="7125480" cy="4007160"/>
          </a:xfrm>
          <a:prstGeom prst="rect">
            <a:avLst/>
          </a:prstGeom>
        </p:spPr>
      </p:sp>
      <p:sp>
        <p:nvSpPr>
          <p:cNvPr id="160" name="PlaceHolder 2"/>
          <p:cNvSpPr>
            <a:spLocks noGrp="1"/>
          </p:cNvSpPr>
          <p:nvPr>
            <p:ph type="body"/>
          </p:nvPr>
        </p:nvSpPr>
        <p:spPr>
          <a:xfrm>
            <a:off x="756000" y="5078520"/>
            <a:ext cx="6045840" cy="4809240"/>
          </a:xfrm>
          <a:prstGeom prst="rect">
            <a:avLst/>
          </a:prstGeom>
        </p:spPr>
        <p:txBody>
          <a:bodyPr lIns="0" rIns="0" tIns="0" bIns="0">
            <a:noAutofit/>
          </a:bodyPr>
          <a:p>
            <a:pPr marL="216000" indent="-214560">
              <a:lnSpc>
                <a:spcPct val="100000"/>
              </a:lnSpc>
            </a:pPr>
            <a:r>
              <a:rPr b="0" lang="en-AU" sz="2000" spc="-1" strike="noStrike">
                <a:latin typeface="Arial"/>
              </a:rPr>
              <a:t>Last bit of fluff and stuff to lighten things up before it gets heavy but also very useful discipling tool to help realise that not everyone things the way they do.  Culture, age and personality have a lot to do with it.</a:t>
            </a:r>
            <a:endParaRPr b="0" lang="en-AU" sz="2000" spc="-1" strike="noStrike">
              <a:latin typeface="Arial"/>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6.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7.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8.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9.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0.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1.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2.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4.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6.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4" name="PlaceHolder 1"/>
          <p:cNvSpPr>
            <a:spLocks noGrp="1"/>
          </p:cNvSpPr>
          <p:nvPr>
            <p:ph type="title"/>
          </p:nvPr>
        </p:nvSpPr>
        <p:spPr>
          <a:xfrm>
            <a:off x="504000" y="226080"/>
            <a:ext cx="9072000" cy="946440"/>
          </a:xfrm>
          <a:prstGeom prst="rect">
            <a:avLst/>
          </a:prstGeom>
        </p:spPr>
        <p:txBody>
          <a:bodyPr lIns="0" rIns="0" tIns="0" bIns="0" anchor="ctr">
            <a:noAutofit/>
          </a:bodyPr>
          <a:p>
            <a:pPr algn="ctr"/>
            <a:endParaRPr b="0" lang="en-AU" sz="4400" spc="-1" strike="noStrike">
              <a:latin typeface="Arial"/>
            </a:endParaRPr>
          </a:p>
        </p:txBody>
      </p:sp>
      <p:sp>
        <p:nvSpPr>
          <p:cNvPr id="25" name="PlaceHolder 2"/>
          <p:cNvSpPr>
            <a:spLocks noGrp="1"/>
          </p:cNvSpPr>
          <p:nvPr>
            <p:ph type="body"/>
          </p:nvPr>
        </p:nvSpPr>
        <p:spPr>
          <a:xfrm>
            <a:off x="504000" y="1326600"/>
            <a:ext cx="9072000" cy="1568520"/>
          </a:xfrm>
          <a:prstGeom prst="rect">
            <a:avLst/>
          </a:prstGeom>
        </p:spPr>
        <p:txBody>
          <a:bodyPr lIns="0" rIns="0" tIns="0" bIns="0">
            <a:normAutofit/>
          </a:bodyPr>
          <a:p>
            <a:endParaRPr b="0" lang="en-AU" sz="3200" spc="-1" strike="noStrike">
              <a:latin typeface="Arial"/>
            </a:endParaRPr>
          </a:p>
        </p:txBody>
      </p:sp>
      <p:sp>
        <p:nvSpPr>
          <p:cNvPr id="26" name="PlaceHolder 3"/>
          <p:cNvSpPr>
            <a:spLocks noGrp="1"/>
          </p:cNvSpPr>
          <p:nvPr>
            <p:ph type="body"/>
          </p:nvPr>
        </p:nvSpPr>
        <p:spPr>
          <a:xfrm>
            <a:off x="504000" y="3044520"/>
            <a:ext cx="9072000" cy="1568520"/>
          </a:xfrm>
          <a:prstGeom prst="rect">
            <a:avLst/>
          </a:prstGeom>
        </p:spPr>
        <p:txBody>
          <a:bodyPr lIns="0" rIns="0" tIns="0" bIns="0">
            <a:normAutofit/>
          </a:bodyPr>
          <a:p>
            <a:endParaRPr b="0" lang="en-AU" sz="3200" spc="-1" strike="noStrike">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7" name="PlaceHolder 1"/>
          <p:cNvSpPr>
            <a:spLocks noGrp="1"/>
          </p:cNvSpPr>
          <p:nvPr>
            <p:ph type="title"/>
          </p:nvPr>
        </p:nvSpPr>
        <p:spPr>
          <a:xfrm>
            <a:off x="504000" y="226080"/>
            <a:ext cx="9072000" cy="946440"/>
          </a:xfrm>
          <a:prstGeom prst="rect">
            <a:avLst/>
          </a:prstGeom>
        </p:spPr>
        <p:txBody>
          <a:bodyPr lIns="0" rIns="0" tIns="0" bIns="0" anchor="ctr">
            <a:noAutofit/>
          </a:bodyPr>
          <a:p>
            <a:pPr algn="ctr"/>
            <a:endParaRPr b="0" lang="en-AU" sz="4400" spc="-1" strike="noStrike">
              <a:latin typeface="Arial"/>
            </a:endParaRPr>
          </a:p>
        </p:txBody>
      </p:sp>
      <p:sp>
        <p:nvSpPr>
          <p:cNvPr id="28" name="PlaceHolder 2"/>
          <p:cNvSpPr>
            <a:spLocks noGrp="1"/>
          </p:cNvSpPr>
          <p:nvPr>
            <p:ph type="body"/>
          </p:nvPr>
        </p:nvSpPr>
        <p:spPr>
          <a:xfrm>
            <a:off x="504000" y="1326600"/>
            <a:ext cx="4426920" cy="1568520"/>
          </a:xfrm>
          <a:prstGeom prst="rect">
            <a:avLst/>
          </a:prstGeom>
        </p:spPr>
        <p:txBody>
          <a:bodyPr lIns="0" rIns="0" tIns="0" bIns="0">
            <a:normAutofit/>
          </a:bodyPr>
          <a:p>
            <a:endParaRPr b="0" lang="en-AU" sz="3200" spc="-1" strike="noStrike">
              <a:latin typeface="Arial"/>
            </a:endParaRPr>
          </a:p>
        </p:txBody>
      </p:sp>
      <p:sp>
        <p:nvSpPr>
          <p:cNvPr id="29" name="PlaceHolder 3"/>
          <p:cNvSpPr>
            <a:spLocks noGrp="1"/>
          </p:cNvSpPr>
          <p:nvPr>
            <p:ph type="body"/>
          </p:nvPr>
        </p:nvSpPr>
        <p:spPr>
          <a:xfrm>
            <a:off x="5152680" y="1326600"/>
            <a:ext cx="4426920" cy="1568520"/>
          </a:xfrm>
          <a:prstGeom prst="rect">
            <a:avLst/>
          </a:prstGeom>
        </p:spPr>
        <p:txBody>
          <a:bodyPr lIns="0" rIns="0" tIns="0" bIns="0">
            <a:normAutofit/>
          </a:bodyPr>
          <a:p>
            <a:endParaRPr b="0" lang="en-AU" sz="3200" spc="-1" strike="noStrike">
              <a:latin typeface="Arial"/>
            </a:endParaRPr>
          </a:p>
        </p:txBody>
      </p:sp>
      <p:sp>
        <p:nvSpPr>
          <p:cNvPr id="30" name="PlaceHolder 4"/>
          <p:cNvSpPr>
            <a:spLocks noGrp="1"/>
          </p:cNvSpPr>
          <p:nvPr>
            <p:ph type="body"/>
          </p:nvPr>
        </p:nvSpPr>
        <p:spPr>
          <a:xfrm>
            <a:off x="504000" y="3044520"/>
            <a:ext cx="4426920" cy="1568520"/>
          </a:xfrm>
          <a:prstGeom prst="rect">
            <a:avLst/>
          </a:prstGeom>
        </p:spPr>
        <p:txBody>
          <a:bodyPr lIns="0" rIns="0" tIns="0" bIns="0">
            <a:normAutofit/>
          </a:bodyPr>
          <a:p>
            <a:endParaRPr b="0" lang="en-AU" sz="3200" spc="-1" strike="noStrike">
              <a:latin typeface="Arial"/>
            </a:endParaRPr>
          </a:p>
        </p:txBody>
      </p:sp>
      <p:sp>
        <p:nvSpPr>
          <p:cNvPr id="31" name="PlaceHolder 5"/>
          <p:cNvSpPr>
            <a:spLocks noGrp="1"/>
          </p:cNvSpPr>
          <p:nvPr>
            <p:ph type="body"/>
          </p:nvPr>
        </p:nvSpPr>
        <p:spPr>
          <a:xfrm>
            <a:off x="5152680" y="3044520"/>
            <a:ext cx="4426920" cy="1568520"/>
          </a:xfrm>
          <a:prstGeom prst="rect">
            <a:avLst/>
          </a:prstGeom>
        </p:spPr>
        <p:txBody>
          <a:bodyPr lIns="0" rIns="0" tIns="0" bIns="0">
            <a:normAutofit/>
          </a:bodyPr>
          <a:p>
            <a:endParaRPr b="0" lang="en-AU" sz="3200" spc="-1" strike="noStrike">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2" name="PlaceHolder 1"/>
          <p:cNvSpPr>
            <a:spLocks noGrp="1"/>
          </p:cNvSpPr>
          <p:nvPr>
            <p:ph type="title"/>
          </p:nvPr>
        </p:nvSpPr>
        <p:spPr>
          <a:xfrm>
            <a:off x="504000" y="226080"/>
            <a:ext cx="9072000" cy="946440"/>
          </a:xfrm>
          <a:prstGeom prst="rect">
            <a:avLst/>
          </a:prstGeom>
        </p:spPr>
        <p:txBody>
          <a:bodyPr lIns="0" rIns="0" tIns="0" bIns="0" anchor="ctr">
            <a:noAutofit/>
          </a:bodyPr>
          <a:p>
            <a:pPr algn="ctr"/>
            <a:endParaRPr b="0" lang="en-AU" sz="4400" spc="-1" strike="noStrike">
              <a:latin typeface="Arial"/>
            </a:endParaRPr>
          </a:p>
        </p:txBody>
      </p:sp>
      <p:sp>
        <p:nvSpPr>
          <p:cNvPr id="33" name="PlaceHolder 2"/>
          <p:cNvSpPr>
            <a:spLocks noGrp="1"/>
          </p:cNvSpPr>
          <p:nvPr>
            <p:ph type="body"/>
          </p:nvPr>
        </p:nvSpPr>
        <p:spPr>
          <a:xfrm>
            <a:off x="504000" y="1326600"/>
            <a:ext cx="2921040" cy="1568520"/>
          </a:xfrm>
          <a:prstGeom prst="rect">
            <a:avLst/>
          </a:prstGeom>
        </p:spPr>
        <p:txBody>
          <a:bodyPr lIns="0" rIns="0" tIns="0" bIns="0">
            <a:normAutofit/>
          </a:bodyPr>
          <a:p>
            <a:endParaRPr b="0" lang="en-AU" sz="3200" spc="-1" strike="noStrike">
              <a:latin typeface="Arial"/>
            </a:endParaRPr>
          </a:p>
        </p:txBody>
      </p:sp>
      <p:sp>
        <p:nvSpPr>
          <p:cNvPr id="34" name="PlaceHolder 3"/>
          <p:cNvSpPr>
            <a:spLocks noGrp="1"/>
          </p:cNvSpPr>
          <p:nvPr>
            <p:ph type="body"/>
          </p:nvPr>
        </p:nvSpPr>
        <p:spPr>
          <a:xfrm>
            <a:off x="3571560" y="1326600"/>
            <a:ext cx="2921040" cy="1568520"/>
          </a:xfrm>
          <a:prstGeom prst="rect">
            <a:avLst/>
          </a:prstGeom>
        </p:spPr>
        <p:txBody>
          <a:bodyPr lIns="0" rIns="0" tIns="0" bIns="0">
            <a:normAutofit/>
          </a:bodyPr>
          <a:p>
            <a:endParaRPr b="0" lang="en-AU" sz="3200" spc="-1" strike="noStrike">
              <a:latin typeface="Arial"/>
            </a:endParaRPr>
          </a:p>
        </p:txBody>
      </p:sp>
      <p:sp>
        <p:nvSpPr>
          <p:cNvPr id="35" name="PlaceHolder 4"/>
          <p:cNvSpPr>
            <a:spLocks noGrp="1"/>
          </p:cNvSpPr>
          <p:nvPr>
            <p:ph type="body"/>
          </p:nvPr>
        </p:nvSpPr>
        <p:spPr>
          <a:xfrm>
            <a:off x="6639120" y="1326600"/>
            <a:ext cx="2921040" cy="1568520"/>
          </a:xfrm>
          <a:prstGeom prst="rect">
            <a:avLst/>
          </a:prstGeom>
        </p:spPr>
        <p:txBody>
          <a:bodyPr lIns="0" rIns="0" tIns="0" bIns="0">
            <a:normAutofit/>
          </a:bodyPr>
          <a:p>
            <a:endParaRPr b="0" lang="en-AU" sz="3200" spc="-1" strike="noStrike">
              <a:latin typeface="Arial"/>
            </a:endParaRPr>
          </a:p>
        </p:txBody>
      </p:sp>
      <p:sp>
        <p:nvSpPr>
          <p:cNvPr id="36" name="PlaceHolder 5"/>
          <p:cNvSpPr>
            <a:spLocks noGrp="1"/>
          </p:cNvSpPr>
          <p:nvPr>
            <p:ph type="body"/>
          </p:nvPr>
        </p:nvSpPr>
        <p:spPr>
          <a:xfrm>
            <a:off x="504000" y="3044520"/>
            <a:ext cx="2921040" cy="1568520"/>
          </a:xfrm>
          <a:prstGeom prst="rect">
            <a:avLst/>
          </a:prstGeom>
        </p:spPr>
        <p:txBody>
          <a:bodyPr lIns="0" rIns="0" tIns="0" bIns="0">
            <a:normAutofit/>
          </a:bodyPr>
          <a:p>
            <a:endParaRPr b="0" lang="en-AU" sz="3200" spc="-1" strike="noStrike">
              <a:latin typeface="Arial"/>
            </a:endParaRPr>
          </a:p>
        </p:txBody>
      </p:sp>
      <p:sp>
        <p:nvSpPr>
          <p:cNvPr id="37" name="PlaceHolder 6"/>
          <p:cNvSpPr>
            <a:spLocks noGrp="1"/>
          </p:cNvSpPr>
          <p:nvPr>
            <p:ph type="body"/>
          </p:nvPr>
        </p:nvSpPr>
        <p:spPr>
          <a:xfrm>
            <a:off x="3571560" y="3044520"/>
            <a:ext cx="2921040" cy="1568520"/>
          </a:xfrm>
          <a:prstGeom prst="rect">
            <a:avLst/>
          </a:prstGeom>
        </p:spPr>
        <p:txBody>
          <a:bodyPr lIns="0" rIns="0" tIns="0" bIns="0">
            <a:normAutofit/>
          </a:bodyPr>
          <a:p>
            <a:endParaRPr b="0" lang="en-AU" sz="3200" spc="-1" strike="noStrike">
              <a:latin typeface="Arial"/>
            </a:endParaRPr>
          </a:p>
        </p:txBody>
      </p:sp>
      <p:sp>
        <p:nvSpPr>
          <p:cNvPr id="38" name="PlaceHolder 7"/>
          <p:cNvSpPr>
            <a:spLocks noGrp="1"/>
          </p:cNvSpPr>
          <p:nvPr>
            <p:ph type="body"/>
          </p:nvPr>
        </p:nvSpPr>
        <p:spPr>
          <a:xfrm>
            <a:off x="6639120" y="3044520"/>
            <a:ext cx="2921040" cy="1568520"/>
          </a:xfrm>
          <a:prstGeom prst="rect">
            <a:avLst/>
          </a:prstGeom>
        </p:spPr>
        <p:txBody>
          <a:bodyPr lIns="0" rIns="0" tIns="0" bIns="0">
            <a:normAutofit/>
          </a:bodyPr>
          <a:p>
            <a:endParaRPr b="0" lang="en-AU" sz="3200" spc="-1" strike="noStrike">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42" name="PlaceHolder 1"/>
          <p:cNvSpPr>
            <a:spLocks noGrp="1"/>
          </p:cNvSpPr>
          <p:nvPr>
            <p:ph type="title"/>
          </p:nvPr>
        </p:nvSpPr>
        <p:spPr>
          <a:xfrm>
            <a:off x="504000" y="226080"/>
            <a:ext cx="9072000" cy="946440"/>
          </a:xfrm>
          <a:prstGeom prst="rect">
            <a:avLst/>
          </a:prstGeom>
        </p:spPr>
        <p:txBody>
          <a:bodyPr lIns="0" rIns="0" tIns="0" bIns="0" anchor="ctr">
            <a:noAutofit/>
          </a:bodyPr>
          <a:p>
            <a:pPr algn="ctr"/>
            <a:endParaRPr b="0" lang="en-AU" sz="4400" spc="-1" strike="noStrike">
              <a:latin typeface="Arial"/>
            </a:endParaRPr>
          </a:p>
        </p:txBody>
      </p:sp>
      <p:sp>
        <p:nvSpPr>
          <p:cNvPr id="43" name="PlaceHolder 2"/>
          <p:cNvSpPr>
            <a:spLocks noGrp="1"/>
          </p:cNvSpPr>
          <p:nvPr>
            <p:ph type="subTitle"/>
          </p:nvPr>
        </p:nvSpPr>
        <p:spPr>
          <a:xfrm>
            <a:off x="504000" y="1326600"/>
            <a:ext cx="9072000" cy="3288600"/>
          </a:xfrm>
          <a:prstGeom prst="rect">
            <a:avLst/>
          </a:prstGeom>
        </p:spPr>
        <p:txBody>
          <a:bodyPr lIns="0" rIns="0" tIns="0" bIns="0" anchor="ctr">
            <a:noAutofit/>
          </a:bodyPr>
          <a:p>
            <a:pPr algn="ctr"/>
            <a:endParaRPr b="0" lang="en-AU" sz="3200" spc="-1" strike="noStrike">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44" name="PlaceHolder 1"/>
          <p:cNvSpPr>
            <a:spLocks noGrp="1"/>
          </p:cNvSpPr>
          <p:nvPr>
            <p:ph type="title"/>
          </p:nvPr>
        </p:nvSpPr>
        <p:spPr>
          <a:xfrm>
            <a:off x="504000" y="226080"/>
            <a:ext cx="9072000" cy="946440"/>
          </a:xfrm>
          <a:prstGeom prst="rect">
            <a:avLst/>
          </a:prstGeom>
        </p:spPr>
        <p:txBody>
          <a:bodyPr lIns="0" rIns="0" tIns="0" bIns="0" anchor="ctr">
            <a:noAutofit/>
          </a:bodyPr>
          <a:p>
            <a:pPr algn="ctr"/>
            <a:endParaRPr b="0" lang="en-AU" sz="4400" spc="-1" strike="noStrike">
              <a:latin typeface="Arial"/>
            </a:endParaRPr>
          </a:p>
        </p:txBody>
      </p:sp>
      <p:sp>
        <p:nvSpPr>
          <p:cNvPr id="45" name="PlaceHolder 2"/>
          <p:cNvSpPr>
            <a:spLocks noGrp="1"/>
          </p:cNvSpPr>
          <p:nvPr>
            <p:ph type="body"/>
          </p:nvPr>
        </p:nvSpPr>
        <p:spPr>
          <a:xfrm>
            <a:off x="504000" y="1326600"/>
            <a:ext cx="9072000" cy="3288600"/>
          </a:xfrm>
          <a:prstGeom prst="rect">
            <a:avLst/>
          </a:prstGeom>
        </p:spPr>
        <p:txBody>
          <a:bodyPr lIns="0" rIns="0" tIns="0" bIns="0">
            <a:normAutofit/>
          </a:bodyPr>
          <a:p>
            <a:endParaRPr b="0" lang="en-AU" sz="3200" spc="-1" strike="noStrike">
              <a:latin typeface="Arial"/>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46" name="PlaceHolder 1"/>
          <p:cNvSpPr>
            <a:spLocks noGrp="1"/>
          </p:cNvSpPr>
          <p:nvPr>
            <p:ph type="title"/>
          </p:nvPr>
        </p:nvSpPr>
        <p:spPr>
          <a:xfrm>
            <a:off x="504000" y="226080"/>
            <a:ext cx="9072000" cy="946440"/>
          </a:xfrm>
          <a:prstGeom prst="rect">
            <a:avLst/>
          </a:prstGeom>
        </p:spPr>
        <p:txBody>
          <a:bodyPr lIns="0" rIns="0" tIns="0" bIns="0" anchor="ctr">
            <a:noAutofit/>
          </a:bodyPr>
          <a:p>
            <a:pPr algn="ctr"/>
            <a:endParaRPr b="0" lang="en-AU" sz="4400" spc="-1" strike="noStrike">
              <a:latin typeface="Arial"/>
            </a:endParaRPr>
          </a:p>
        </p:txBody>
      </p:sp>
      <p:sp>
        <p:nvSpPr>
          <p:cNvPr id="47" name="PlaceHolder 2"/>
          <p:cNvSpPr>
            <a:spLocks noGrp="1"/>
          </p:cNvSpPr>
          <p:nvPr>
            <p:ph type="body"/>
          </p:nvPr>
        </p:nvSpPr>
        <p:spPr>
          <a:xfrm>
            <a:off x="504000" y="1326600"/>
            <a:ext cx="4426920" cy="3288600"/>
          </a:xfrm>
          <a:prstGeom prst="rect">
            <a:avLst/>
          </a:prstGeom>
        </p:spPr>
        <p:txBody>
          <a:bodyPr lIns="0" rIns="0" tIns="0" bIns="0">
            <a:normAutofit/>
          </a:bodyPr>
          <a:p>
            <a:endParaRPr b="0" lang="en-AU" sz="3200" spc="-1" strike="noStrike">
              <a:latin typeface="Arial"/>
            </a:endParaRPr>
          </a:p>
        </p:txBody>
      </p:sp>
      <p:sp>
        <p:nvSpPr>
          <p:cNvPr id="48" name="PlaceHolder 3"/>
          <p:cNvSpPr>
            <a:spLocks noGrp="1"/>
          </p:cNvSpPr>
          <p:nvPr>
            <p:ph type="body"/>
          </p:nvPr>
        </p:nvSpPr>
        <p:spPr>
          <a:xfrm>
            <a:off x="5152680" y="1326600"/>
            <a:ext cx="4426920" cy="3288600"/>
          </a:xfrm>
          <a:prstGeom prst="rect">
            <a:avLst/>
          </a:prstGeom>
        </p:spPr>
        <p:txBody>
          <a:bodyPr lIns="0" rIns="0" tIns="0" bIns="0">
            <a:normAutofit/>
          </a:bodyPr>
          <a:p>
            <a:endParaRPr b="0" lang="en-AU" sz="3200" spc="-1" strike="noStrike">
              <a:latin typeface="Arial"/>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49" name="PlaceHolder 1"/>
          <p:cNvSpPr>
            <a:spLocks noGrp="1"/>
          </p:cNvSpPr>
          <p:nvPr>
            <p:ph type="title"/>
          </p:nvPr>
        </p:nvSpPr>
        <p:spPr>
          <a:xfrm>
            <a:off x="504000" y="226080"/>
            <a:ext cx="9072000" cy="946440"/>
          </a:xfrm>
          <a:prstGeom prst="rect">
            <a:avLst/>
          </a:prstGeom>
        </p:spPr>
        <p:txBody>
          <a:bodyPr lIns="0" rIns="0" tIns="0" bIns="0" anchor="ctr">
            <a:noAutofit/>
          </a:bodyPr>
          <a:p>
            <a:pPr algn="ctr"/>
            <a:endParaRPr b="0" lang="en-AU" sz="4400" spc="-1" strike="noStrike">
              <a:latin typeface="Arial"/>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50" name="PlaceHolder 1"/>
          <p:cNvSpPr>
            <a:spLocks noGrp="1"/>
          </p:cNvSpPr>
          <p:nvPr>
            <p:ph type="subTitle"/>
          </p:nvPr>
        </p:nvSpPr>
        <p:spPr>
          <a:xfrm>
            <a:off x="504000" y="226080"/>
            <a:ext cx="9072000" cy="4388400"/>
          </a:xfrm>
          <a:prstGeom prst="rect">
            <a:avLst/>
          </a:prstGeom>
        </p:spPr>
        <p:txBody>
          <a:bodyPr lIns="0" rIns="0" tIns="0" bIns="0" anchor="ctr">
            <a:noAutofit/>
          </a:bodyPr>
          <a:p>
            <a:pPr algn="ctr"/>
            <a:endParaRPr b="0" lang="en-AU" sz="3200" spc="-1" strike="noStrike">
              <a:latin typeface="Arial"/>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51" name="PlaceHolder 1"/>
          <p:cNvSpPr>
            <a:spLocks noGrp="1"/>
          </p:cNvSpPr>
          <p:nvPr>
            <p:ph type="title"/>
          </p:nvPr>
        </p:nvSpPr>
        <p:spPr>
          <a:xfrm>
            <a:off x="504000" y="226080"/>
            <a:ext cx="9072000" cy="946440"/>
          </a:xfrm>
          <a:prstGeom prst="rect">
            <a:avLst/>
          </a:prstGeom>
        </p:spPr>
        <p:txBody>
          <a:bodyPr lIns="0" rIns="0" tIns="0" bIns="0" anchor="ctr">
            <a:noAutofit/>
          </a:bodyPr>
          <a:p>
            <a:pPr algn="ctr"/>
            <a:endParaRPr b="0" lang="en-AU" sz="4400" spc="-1" strike="noStrike">
              <a:latin typeface="Arial"/>
            </a:endParaRPr>
          </a:p>
        </p:txBody>
      </p:sp>
      <p:sp>
        <p:nvSpPr>
          <p:cNvPr id="52" name="PlaceHolder 2"/>
          <p:cNvSpPr>
            <a:spLocks noGrp="1"/>
          </p:cNvSpPr>
          <p:nvPr>
            <p:ph type="body"/>
          </p:nvPr>
        </p:nvSpPr>
        <p:spPr>
          <a:xfrm>
            <a:off x="504000" y="1326600"/>
            <a:ext cx="4426920" cy="1568520"/>
          </a:xfrm>
          <a:prstGeom prst="rect">
            <a:avLst/>
          </a:prstGeom>
        </p:spPr>
        <p:txBody>
          <a:bodyPr lIns="0" rIns="0" tIns="0" bIns="0">
            <a:normAutofit/>
          </a:bodyPr>
          <a:p>
            <a:endParaRPr b="0" lang="en-AU" sz="3200" spc="-1" strike="noStrike">
              <a:latin typeface="Arial"/>
            </a:endParaRPr>
          </a:p>
        </p:txBody>
      </p:sp>
      <p:sp>
        <p:nvSpPr>
          <p:cNvPr id="53" name="PlaceHolder 3"/>
          <p:cNvSpPr>
            <a:spLocks noGrp="1"/>
          </p:cNvSpPr>
          <p:nvPr>
            <p:ph type="body"/>
          </p:nvPr>
        </p:nvSpPr>
        <p:spPr>
          <a:xfrm>
            <a:off x="5152680" y="1326600"/>
            <a:ext cx="4426920" cy="3288600"/>
          </a:xfrm>
          <a:prstGeom prst="rect">
            <a:avLst/>
          </a:prstGeom>
        </p:spPr>
        <p:txBody>
          <a:bodyPr lIns="0" rIns="0" tIns="0" bIns="0">
            <a:normAutofit/>
          </a:bodyPr>
          <a:p>
            <a:endParaRPr b="0" lang="en-AU" sz="3200" spc="-1" strike="noStrike">
              <a:latin typeface="Arial"/>
            </a:endParaRPr>
          </a:p>
        </p:txBody>
      </p:sp>
      <p:sp>
        <p:nvSpPr>
          <p:cNvPr id="54" name="PlaceHolder 4"/>
          <p:cNvSpPr>
            <a:spLocks noGrp="1"/>
          </p:cNvSpPr>
          <p:nvPr>
            <p:ph type="body"/>
          </p:nvPr>
        </p:nvSpPr>
        <p:spPr>
          <a:xfrm>
            <a:off x="504000" y="3044520"/>
            <a:ext cx="4426920" cy="1568520"/>
          </a:xfrm>
          <a:prstGeom prst="rect">
            <a:avLst/>
          </a:prstGeom>
        </p:spPr>
        <p:txBody>
          <a:bodyPr lIns="0" rIns="0" tIns="0" bIns="0">
            <a:normAutofit/>
          </a:bodyPr>
          <a:p>
            <a:endParaRPr b="0" lang="en-AU" sz="3200" spc="-1" strike="noStrike">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3" name="PlaceHolder 1"/>
          <p:cNvSpPr>
            <a:spLocks noGrp="1"/>
          </p:cNvSpPr>
          <p:nvPr>
            <p:ph type="title"/>
          </p:nvPr>
        </p:nvSpPr>
        <p:spPr>
          <a:xfrm>
            <a:off x="504000" y="226080"/>
            <a:ext cx="9072000" cy="946440"/>
          </a:xfrm>
          <a:prstGeom prst="rect">
            <a:avLst/>
          </a:prstGeom>
        </p:spPr>
        <p:txBody>
          <a:bodyPr lIns="0" rIns="0" tIns="0" bIns="0" anchor="ctr">
            <a:noAutofit/>
          </a:bodyPr>
          <a:p>
            <a:pPr algn="ctr"/>
            <a:endParaRPr b="0" lang="en-AU" sz="4400" spc="-1" strike="noStrike">
              <a:latin typeface="Arial"/>
            </a:endParaRPr>
          </a:p>
        </p:txBody>
      </p:sp>
      <p:sp>
        <p:nvSpPr>
          <p:cNvPr id="4" name="PlaceHolder 2"/>
          <p:cNvSpPr>
            <a:spLocks noGrp="1"/>
          </p:cNvSpPr>
          <p:nvPr>
            <p:ph type="subTitle"/>
          </p:nvPr>
        </p:nvSpPr>
        <p:spPr>
          <a:xfrm>
            <a:off x="504000" y="1326600"/>
            <a:ext cx="9072000" cy="3288600"/>
          </a:xfrm>
          <a:prstGeom prst="rect">
            <a:avLst/>
          </a:prstGeom>
        </p:spPr>
        <p:txBody>
          <a:bodyPr lIns="0" rIns="0" tIns="0" bIns="0" anchor="ctr">
            <a:noAutofit/>
          </a:bodyPr>
          <a:p>
            <a:pPr algn="ctr"/>
            <a:endParaRPr b="0" lang="en-AU" sz="3200" spc="-1" strike="noStrike">
              <a:latin typeface="Arial"/>
            </a:endParaRP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55" name="PlaceHolder 1"/>
          <p:cNvSpPr>
            <a:spLocks noGrp="1"/>
          </p:cNvSpPr>
          <p:nvPr>
            <p:ph type="title"/>
          </p:nvPr>
        </p:nvSpPr>
        <p:spPr>
          <a:xfrm>
            <a:off x="504000" y="226080"/>
            <a:ext cx="9072000" cy="946440"/>
          </a:xfrm>
          <a:prstGeom prst="rect">
            <a:avLst/>
          </a:prstGeom>
        </p:spPr>
        <p:txBody>
          <a:bodyPr lIns="0" rIns="0" tIns="0" bIns="0" anchor="ctr">
            <a:noAutofit/>
          </a:bodyPr>
          <a:p>
            <a:pPr algn="ctr"/>
            <a:endParaRPr b="0" lang="en-AU" sz="4400" spc="-1" strike="noStrike">
              <a:latin typeface="Arial"/>
            </a:endParaRPr>
          </a:p>
        </p:txBody>
      </p:sp>
      <p:sp>
        <p:nvSpPr>
          <p:cNvPr id="56" name="PlaceHolder 2"/>
          <p:cNvSpPr>
            <a:spLocks noGrp="1"/>
          </p:cNvSpPr>
          <p:nvPr>
            <p:ph type="body"/>
          </p:nvPr>
        </p:nvSpPr>
        <p:spPr>
          <a:xfrm>
            <a:off x="504000" y="1326600"/>
            <a:ext cx="4426920" cy="3288600"/>
          </a:xfrm>
          <a:prstGeom prst="rect">
            <a:avLst/>
          </a:prstGeom>
        </p:spPr>
        <p:txBody>
          <a:bodyPr lIns="0" rIns="0" tIns="0" bIns="0">
            <a:normAutofit/>
          </a:bodyPr>
          <a:p>
            <a:endParaRPr b="0" lang="en-AU" sz="3200" spc="-1" strike="noStrike">
              <a:latin typeface="Arial"/>
            </a:endParaRPr>
          </a:p>
        </p:txBody>
      </p:sp>
      <p:sp>
        <p:nvSpPr>
          <p:cNvPr id="57" name="PlaceHolder 3"/>
          <p:cNvSpPr>
            <a:spLocks noGrp="1"/>
          </p:cNvSpPr>
          <p:nvPr>
            <p:ph type="body"/>
          </p:nvPr>
        </p:nvSpPr>
        <p:spPr>
          <a:xfrm>
            <a:off x="5152680" y="1326600"/>
            <a:ext cx="4426920" cy="1568520"/>
          </a:xfrm>
          <a:prstGeom prst="rect">
            <a:avLst/>
          </a:prstGeom>
        </p:spPr>
        <p:txBody>
          <a:bodyPr lIns="0" rIns="0" tIns="0" bIns="0">
            <a:normAutofit/>
          </a:bodyPr>
          <a:p>
            <a:endParaRPr b="0" lang="en-AU" sz="3200" spc="-1" strike="noStrike">
              <a:latin typeface="Arial"/>
            </a:endParaRPr>
          </a:p>
        </p:txBody>
      </p:sp>
      <p:sp>
        <p:nvSpPr>
          <p:cNvPr id="58" name="PlaceHolder 4"/>
          <p:cNvSpPr>
            <a:spLocks noGrp="1"/>
          </p:cNvSpPr>
          <p:nvPr>
            <p:ph type="body"/>
          </p:nvPr>
        </p:nvSpPr>
        <p:spPr>
          <a:xfrm>
            <a:off x="5152680" y="3044520"/>
            <a:ext cx="4426920" cy="1568520"/>
          </a:xfrm>
          <a:prstGeom prst="rect">
            <a:avLst/>
          </a:prstGeom>
        </p:spPr>
        <p:txBody>
          <a:bodyPr lIns="0" rIns="0" tIns="0" bIns="0">
            <a:normAutofit/>
          </a:bodyPr>
          <a:p>
            <a:endParaRPr b="0" lang="en-AU" sz="3200" spc="-1" strike="noStrike">
              <a:latin typeface="Arial"/>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59" name="PlaceHolder 1"/>
          <p:cNvSpPr>
            <a:spLocks noGrp="1"/>
          </p:cNvSpPr>
          <p:nvPr>
            <p:ph type="title"/>
          </p:nvPr>
        </p:nvSpPr>
        <p:spPr>
          <a:xfrm>
            <a:off x="504000" y="226080"/>
            <a:ext cx="9072000" cy="946440"/>
          </a:xfrm>
          <a:prstGeom prst="rect">
            <a:avLst/>
          </a:prstGeom>
        </p:spPr>
        <p:txBody>
          <a:bodyPr lIns="0" rIns="0" tIns="0" bIns="0" anchor="ctr">
            <a:noAutofit/>
          </a:bodyPr>
          <a:p>
            <a:pPr algn="ctr"/>
            <a:endParaRPr b="0" lang="en-AU" sz="4400" spc="-1" strike="noStrike">
              <a:latin typeface="Arial"/>
            </a:endParaRPr>
          </a:p>
        </p:txBody>
      </p:sp>
      <p:sp>
        <p:nvSpPr>
          <p:cNvPr id="60" name="PlaceHolder 2"/>
          <p:cNvSpPr>
            <a:spLocks noGrp="1"/>
          </p:cNvSpPr>
          <p:nvPr>
            <p:ph type="body"/>
          </p:nvPr>
        </p:nvSpPr>
        <p:spPr>
          <a:xfrm>
            <a:off x="504000" y="1326600"/>
            <a:ext cx="4426920" cy="1568520"/>
          </a:xfrm>
          <a:prstGeom prst="rect">
            <a:avLst/>
          </a:prstGeom>
        </p:spPr>
        <p:txBody>
          <a:bodyPr lIns="0" rIns="0" tIns="0" bIns="0">
            <a:normAutofit/>
          </a:bodyPr>
          <a:p>
            <a:endParaRPr b="0" lang="en-AU" sz="3200" spc="-1" strike="noStrike">
              <a:latin typeface="Arial"/>
            </a:endParaRPr>
          </a:p>
        </p:txBody>
      </p:sp>
      <p:sp>
        <p:nvSpPr>
          <p:cNvPr id="61" name="PlaceHolder 3"/>
          <p:cNvSpPr>
            <a:spLocks noGrp="1"/>
          </p:cNvSpPr>
          <p:nvPr>
            <p:ph type="body"/>
          </p:nvPr>
        </p:nvSpPr>
        <p:spPr>
          <a:xfrm>
            <a:off x="5152680" y="1326600"/>
            <a:ext cx="4426920" cy="1568520"/>
          </a:xfrm>
          <a:prstGeom prst="rect">
            <a:avLst/>
          </a:prstGeom>
        </p:spPr>
        <p:txBody>
          <a:bodyPr lIns="0" rIns="0" tIns="0" bIns="0">
            <a:normAutofit/>
          </a:bodyPr>
          <a:p>
            <a:endParaRPr b="0" lang="en-AU" sz="3200" spc="-1" strike="noStrike">
              <a:latin typeface="Arial"/>
            </a:endParaRPr>
          </a:p>
        </p:txBody>
      </p:sp>
      <p:sp>
        <p:nvSpPr>
          <p:cNvPr id="62" name="PlaceHolder 4"/>
          <p:cNvSpPr>
            <a:spLocks noGrp="1"/>
          </p:cNvSpPr>
          <p:nvPr>
            <p:ph type="body"/>
          </p:nvPr>
        </p:nvSpPr>
        <p:spPr>
          <a:xfrm>
            <a:off x="504000" y="3044520"/>
            <a:ext cx="9072000" cy="1568520"/>
          </a:xfrm>
          <a:prstGeom prst="rect">
            <a:avLst/>
          </a:prstGeom>
        </p:spPr>
        <p:txBody>
          <a:bodyPr lIns="0" rIns="0" tIns="0" bIns="0">
            <a:normAutofit/>
          </a:bodyPr>
          <a:p>
            <a:endParaRPr b="0" lang="en-AU" sz="3200" spc="-1" strike="noStrike">
              <a:latin typeface="Arial"/>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63" name="PlaceHolder 1"/>
          <p:cNvSpPr>
            <a:spLocks noGrp="1"/>
          </p:cNvSpPr>
          <p:nvPr>
            <p:ph type="title"/>
          </p:nvPr>
        </p:nvSpPr>
        <p:spPr>
          <a:xfrm>
            <a:off x="504000" y="226080"/>
            <a:ext cx="9072000" cy="946440"/>
          </a:xfrm>
          <a:prstGeom prst="rect">
            <a:avLst/>
          </a:prstGeom>
        </p:spPr>
        <p:txBody>
          <a:bodyPr lIns="0" rIns="0" tIns="0" bIns="0" anchor="ctr">
            <a:noAutofit/>
          </a:bodyPr>
          <a:p>
            <a:pPr algn="ctr"/>
            <a:endParaRPr b="0" lang="en-AU" sz="4400" spc="-1" strike="noStrike">
              <a:latin typeface="Arial"/>
            </a:endParaRPr>
          </a:p>
        </p:txBody>
      </p:sp>
      <p:sp>
        <p:nvSpPr>
          <p:cNvPr id="64" name="PlaceHolder 2"/>
          <p:cNvSpPr>
            <a:spLocks noGrp="1"/>
          </p:cNvSpPr>
          <p:nvPr>
            <p:ph type="body"/>
          </p:nvPr>
        </p:nvSpPr>
        <p:spPr>
          <a:xfrm>
            <a:off x="504000" y="1326600"/>
            <a:ext cx="9072000" cy="1568520"/>
          </a:xfrm>
          <a:prstGeom prst="rect">
            <a:avLst/>
          </a:prstGeom>
        </p:spPr>
        <p:txBody>
          <a:bodyPr lIns="0" rIns="0" tIns="0" bIns="0">
            <a:normAutofit/>
          </a:bodyPr>
          <a:p>
            <a:endParaRPr b="0" lang="en-AU" sz="3200" spc="-1" strike="noStrike">
              <a:latin typeface="Arial"/>
            </a:endParaRPr>
          </a:p>
        </p:txBody>
      </p:sp>
      <p:sp>
        <p:nvSpPr>
          <p:cNvPr id="65" name="PlaceHolder 3"/>
          <p:cNvSpPr>
            <a:spLocks noGrp="1"/>
          </p:cNvSpPr>
          <p:nvPr>
            <p:ph type="body"/>
          </p:nvPr>
        </p:nvSpPr>
        <p:spPr>
          <a:xfrm>
            <a:off x="504000" y="3044520"/>
            <a:ext cx="9072000" cy="1568520"/>
          </a:xfrm>
          <a:prstGeom prst="rect">
            <a:avLst/>
          </a:prstGeom>
        </p:spPr>
        <p:txBody>
          <a:bodyPr lIns="0" rIns="0" tIns="0" bIns="0">
            <a:normAutofit/>
          </a:bodyPr>
          <a:p>
            <a:endParaRPr b="0" lang="en-AU" sz="3200" spc="-1" strike="noStrike">
              <a:latin typeface="Arial"/>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66" name="PlaceHolder 1"/>
          <p:cNvSpPr>
            <a:spLocks noGrp="1"/>
          </p:cNvSpPr>
          <p:nvPr>
            <p:ph type="title"/>
          </p:nvPr>
        </p:nvSpPr>
        <p:spPr>
          <a:xfrm>
            <a:off x="504000" y="226080"/>
            <a:ext cx="9072000" cy="946440"/>
          </a:xfrm>
          <a:prstGeom prst="rect">
            <a:avLst/>
          </a:prstGeom>
        </p:spPr>
        <p:txBody>
          <a:bodyPr lIns="0" rIns="0" tIns="0" bIns="0" anchor="ctr">
            <a:noAutofit/>
          </a:bodyPr>
          <a:p>
            <a:pPr algn="ctr"/>
            <a:endParaRPr b="0" lang="en-AU" sz="4400" spc="-1" strike="noStrike">
              <a:latin typeface="Arial"/>
            </a:endParaRPr>
          </a:p>
        </p:txBody>
      </p:sp>
      <p:sp>
        <p:nvSpPr>
          <p:cNvPr id="67" name="PlaceHolder 2"/>
          <p:cNvSpPr>
            <a:spLocks noGrp="1"/>
          </p:cNvSpPr>
          <p:nvPr>
            <p:ph type="body"/>
          </p:nvPr>
        </p:nvSpPr>
        <p:spPr>
          <a:xfrm>
            <a:off x="504000" y="1326600"/>
            <a:ext cx="4426920" cy="1568520"/>
          </a:xfrm>
          <a:prstGeom prst="rect">
            <a:avLst/>
          </a:prstGeom>
        </p:spPr>
        <p:txBody>
          <a:bodyPr lIns="0" rIns="0" tIns="0" bIns="0">
            <a:normAutofit/>
          </a:bodyPr>
          <a:p>
            <a:endParaRPr b="0" lang="en-AU" sz="3200" spc="-1" strike="noStrike">
              <a:latin typeface="Arial"/>
            </a:endParaRPr>
          </a:p>
        </p:txBody>
      </p:sp>
      <p:sp>
        <p:nvSpPr>
          <p:cNvPr id="68" name="PlaceHolder 3"/>
          <p:cNvSpPr>
            <a:spLocks noGrp="1"/>
          </p:cNvSpPr>
          <p:nvPr>
            <p:ph type="body"/>
          </p:nvPr>
        </p:nvSpPr>
        <p:spPr>
          <a:xfrm>
            <a:off x="5152680" y="1326600"/>
            <a:ext cx="4426920" cy="1568520"/>
          </a:xfrm>
          <a:prstGeom prst="rect">
            <a:avLst/>
          </a:prstGeom>
        </p:spPr>
        <p:txBody>
          <a:bodyPr lIns="0" rIns="0" tIns="0" bIns="0">
            <a:normAutofit/>
          </a:bodyPr>
          <a:p>
            <a:endParaRPr b="0" lang="en-AU" sz="3200" spc="-1" strike="noStrike">
              <a:latin typeface="Arial"/>
            </a:endParaRPr>
          </a:p>
        </p:txBody>
      </p:sp>
      <p:sp>
        <p:nvSpPr>
          <p:cNvPr id="69" name="PlaceHolder 4"/>
          <p:cNvSpPr>
            <a:spLocks noGrp="1"/>
          </p:cNvSpPr>
          <p:nvPr>
            <p:ph type="body"/>
          </p:nvPr>
        </p:nvSpPr>
        <p:spPr>
          <a:xfrm>
            <a:off x="504000" y="3044520"/>
            <a:ext cx="4426920" cy="1568520"/>
          </a:xfrm>
          <a:prstGeom prst="rect">
            <a:avLst/>
          </a:prstGeom>
        </p:spPr>
        <p:txBody>
          <a:bodyPr lIns="0" rIns="0" tIns="0" bIns="0">
            <a:normAutofit/>
          </a:bodyPr>
          <a:p>
            <a:endParaRPr b="0" lang="en-AU" sz="3200" spc="-1" strike="noStrike">
              <a:latin typeface="Arial"/>
            </a:endParaRPr>
          </a:p>
        </p:txBody>
      </p:sp>
      <p:sp>
        <p:nvSpPr>
          <p:cNvPr id="70" name="PlaceHolder 5"/>
          <p:cNvSpPr>
            <a:spLocks noGrp="1"/>
          </p:cNvSpPr>
          <p:nvPr>
            <p:ph type="body"/>
          </p:nvPr>
        </p:nvSpPr>
        <p:spPr>
          <a:xfrm>
            <a:off x="5152680" y="3044520"/>
            <a:ext cx="4426920" cy="1568520"/>
          </a:xfrm>
          <a:prstGeom prst="rect">
            <a:avLst/>
          </a:prstGeom>
        </p:spPr>
        <p:txBody>
          <a:bodyPr lIns="0" rIns="0" tIns="0" bIns="0">
            <a:normAutofit/>
          </a:bodyPr>
          <a:p>
            <a:endParaRPr b="0" lang="en-AU" sz="3200" spc="-1" strike="noStrike">
              <a:latin typeface="Arial"/>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71" name="PlaceHolder 1"/>
          <p:cNvSpPr>
            <a:spLocks noGrp="1"/>
          </p:cNvSpPr>
          <p:nvPr>
            <p:ph type="title"/>
          </p:nvPr>
        </p:nvSpPr>
        <p:spPr>
          <a:xfrm>
            <a:off x="504000" y="226080"/>
            <a:ext cx="9072000" cy="946440"/>
          </a:xfrm>
          <a:prstGeom prst="rect">
            <a:avLst/>
          </a:prstGeom>
        </p:spPr>
        <p:txBody>
          <a:bodyPr lIns="0" rIns="0" tIns="0" bIns="0" anchor="ctr">
            <a:noAutofit/>
          </a:bodyPr>
          <a:p>
            <a:pPr algn="ctr"/>
            <a:endParaRPr b="0" lang="en-AU" sz="4400" spc="-1" strike="noStrike">
              <a:latin typeface="Arial"/>
            </a:endParaRPr>
          </a:p>
        </p:txBody>
      </p:sp>
      <p:sp>
        <p:nvSpPr>
          <p:cNvPr id="72" name="PlaceHolder 2"/>
          <p:cNvSpPr>
            <a:spLocks noGrp="1"/>
          </p:cNvSpPr>
          <p:nvPr>
            <p:ph type="body"/>
          </p:nvPr>
        </p:nvSpPr>
        <p:spPr>
          <a:xfrm>
            <a:off x="504000" y="1326600"/>
            <a:ext cx="2921040" cy="1568520"/>
          </a:xfrm>
          <a:prstGeom prst="rect">
            <a:avLst/>
          </a:prstGeom>
        </p:spPr>
        <p:txBody>
          <a:bodyPr lIns="0" rIns="0" tIns="0" bIns="0">
            <a:normAutofit/>
          </a:bodyPr>
          <a:p>
            <a:endParaRPr b="0" lang="en-AU" sz="3200" spc="-1" strike="noStrike">
              <a:latin typeface="Arial"/>
            </a:endParaRPr>
          </a:p>
        </p:txBody>
      </p:sp>
      <p:sp>
        <p:nvSpPr>
          <p:cNvPr id="73" name="PlaceHolder 3"/>
          <p:cNvSpPr>
            <a:spLocks noGrp="1"/>
          </p:cNvSpPr>
          <p:nvPr>
            <p:ph type="body"/>
          </p:nvPr>
        </p:nvSpPr>
        <p:spPr>
          <a:xfrm>
            <a:off x="3571560" y="1326600"/>
            <a:ext cx="2921040" cy="1568520"/>
          </a:xfrm>
          <a:prstGeom prst="rect">
            <a:avLst/>
          </a:prstGeom>
        </p:spPr>
        <p:txBody>
          <a:bodyPr lIns="0" rIns="0" tIns="0" bIns="0">
            <a:normAutofit/>
          </a:bodyPr>
          <a:p>
            <a:endParaRPr b="0" lang="en-AU" sz="3200" spc="-1" strike="noStrike">
              <a:latin typeface="Arial"/>
            </a:endParaRPr>
          </a:p>
        </p:txBody>
      </p:sp>
      <p:sp>
        <p:nvSpPr>
          <p:cNvPr id="74" name="PlaceHolder 4"/>
          <p:cNvSpPr>
            <a:spLocks noGrp="1"/>
          </p:cNvSpPr>
          <p:nvPr>
            <p:ph type="body"/>
          </p:nvPr>
        </p:nvSpPr>
        <p:spPr>
          <a:xfrm>
            <a:off x="6639120" y="1326600"/>
            <a:ext cx="2921040" cy="1568520"/>
          </a:xfrm>
          <a:prstGeom prst="rect">
            <a:avLst/>
          </a:prstGeom>
        </p:spPr>
        <p:txBody>
          <a:bodyPr lIns="0" rIns="0" tIns="0" bIns="0">
            <a:normAutofit/>
          </a:bodyPr>
          <a:p>
            <a:endParaRPr b="0" lang="en-AU" sz="3200" spc="-1" strike="noStrike">
              <a:latin typeface="Arial"/>
            </a:endParaRPr>
          </a:p>
        </p:txBody>
      </p:sp>
      <p:sp>
        <p:nvSpPr>
          <p:cNvPr id="75" name="PlaceHolder 5"/>
          <p:cNvSpPr>
            <a:spLocks noGrp="1"/>
          </p:cNvSpPr>
          <p:nvPr>
            <p:ph type="body"/>
          </p:nvPr>
        </p:nvSpPr>
        <p:spPr>
          <a:xfrm>
            <a:off x="504000" y="3044520"/>
            <a:ext cx="2921040" cy="1568520"/>
          </a:xfrm>
          <a:prstGeom prst="rect">
            <a:avLst/>
          </a:prstGeom>
        </p:spPr>
        <p:txBody>
          <a:bodyPr lIns="0" rIns="0" tIns="0" bIns="0">
            <a:normAutofit/>
          </a:bodyPr>
          <a:p>
            <a:endParaRPr b="0" lang="en-AU" sz="3200" spc="-1" strike="noStrike">
              <a:latin typeface="Arial"/>
            </a:endParaRPr>
          </a:p>
        </p:txBody>
      </p:sp>
      <p:sp>
        <p:nvSpPr>
          <p:cNvPr id="76" name="PlaceHolder 6"/>
          <p:cNvSpPr>
            <a:spLocks noGrp="1"/>
          </p:cNvSpPr>
          <p:nvPr>
            <p:ph type="body"/>
          </p:nvPr>
        </p:nvSpPr>
        <p:spPr>
          <a:xfrm>
            <a:off x="3571560" y="3044520"/>
            <a:ext cx="2921040" cy="1568520"/>
          </a:xfrm>
          <a:prstGeom prst="rect">
            <a:avLst/>
          </a:prstGeom>
        </p:spPr>
        <p:txBody>
          <a:bodyPr lIns="0" rIns="0" tIns="0" bIns="0">
            <a:normAutofit/>
          </a:bodyPr>
          <a:p>
            <a:endParaRPr b="0" lang="en-AU" sz="3200" spc="-1" strike="noStrike">
              <a:latin typeface="Arial"/>
            </a:endParaRPr>
          </a:p>
        </p:txBody>
      </p:sp>
      <p:sp>
        <p:nvSpPr>
          <p:cNvPr id="77" name="PlaceHolder 7"/>
          <p:cNvSpPr>
            <a:spLocks noGrp="1"/>
          </p:cNvSpPr>
          <p:nvPr>
            <p:ph type="body"/>
          </p:nvPr>
        </p:nvSpPr>
        <p:spPr>
          <a:xfrm>
            <a:off x="6639120" y="3044520"/>
            <a:ext cx="2921040" cy="1568520"/>
          </a:xfrm>
          <a:prstGeom prst="rect">
            <a:avLst/>
          </a:prstGeom>
        </p:spPr>
        <p:txBody>
          <a:bodyPr lIns="0" rIns="0" tIns="0" bIns="0">
            <a:normAutofit/>
          </a:bodyPr>
          <a:p>
            <a:endParaRPr b="0" lang="en-AU" sz="3200" spc="-1" strike="noStrike">
              <a:latin typeface="Arial"/>
            </a:endParaRPr>
          </a:p>
        </p:txBody>
      </p:sp>
    </p:spTree>
  </p:cSld>
</p:sldLayout>
</file>

<file path=ppt/slideLayouts/slideLayout2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2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81" name="PlaceHolder 1"/>
          <p:cNvSpPr>
            <a:spLocks noGrp="1"/>
          </p:cNvSpPr>
          <p:nvPr>
            <p:ph type="title"/>
          </p:nvPr>
        </p:nvSpPr>
        <p:spPr>
          <a:xfrm>
            <a:off x="504000" y="226080"/>
            <a:ext cx="9072000" cy="946440"/>
          </a:xfrm>
          <a:prstGeom prst="rect">
            <a:avLst/>
          </a:prstGeom>
        </p:spPr>
        <p:txBody>
          <a:bodyPr lIns="0" rIns="0" tIns="0" bIns="0" anchor="ctr">
            <a:noAutofit/>
          </a:bodyPr>
          <a:p>
            <a:pPr algn="ctr"/>
            <a:endParaRPr b="0" lang="en-AU" sz="4400" spc="-1" strike="noStrike">
              <a:latin typeface="Arial"/>
            </a:endParaRPr>
          </a:p>
        </p:txBody>
      </p:sp>
      <p:sp>
        <p:nvSpPr>
          <p:cNvPr id="82" name="PlaceHolder 2"/>
          <p:cNvSpPr>
            <a:spLocks noGrp="1"/>
          </p:cNvSpPr>
          <p:nvPr>
            <p:ph type="subTitle"/>
          </p:nvPr>
        </p:nvSpPr>
        <p:spPr>
          <a:xfrm>
            <a:off x="504000" y="1326600"/>
            <a:ext cx="9072000" cy="3288600"/>
          </a:xfrm>
          <a:prstGeom prst="rect">
            <a:avLst/>
          </a:prstGeom>
        </p:spPr>
        <p:txBody>
          <a:bodyPr lIns="0" rIns="0" tIns="0" bIns="0" anchor="ctr">
            <a:noAutofit/>
          </a:bodyPr>
          <a:p>
            <a:pPr algn="ctr"/>
            <a:endParaRPr b="0" lang="en-AU" sz="3200" spc="-1" strike="noStrike">
              <a:latin typeface="Arial"/>
            </a:endParaRPr>
          </a:p>
        </p:txBody>
      </p:sp>
    </p:spTree>
  </p:cSld>
</p:sldLayout>
</file>

<file path=ppt/slideLayouts/slideLayout2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83" name="PlaceHolder 1"/>
          <p:cNvSpPr>
            <a:spLocks noGrp="1"/>
          </p:cNvSpPr>
          <p:nvPr>
            <p:ph type="title"/>
          </p:nvPr>
        </p:nvSpPr>
        <p:spPr>
          <a:xfrm>
            <a:off x="504000" y="226080"/>
            <a:ext cx="9072000" cy="946440"/>
          </a:xfrm>
          <a:prstGeom prst="rect">
            <a:avLst/>
          </a:prstGeom>
        </p:spPr>
        <p:txBody>
          <a:bodyPr lIns="0" rIns="0" tIns="0" bIns="0" anchor="ctr">
            <a:noAutofit/>
          </a:bodyPr>
          <a:p>
            <a:pPr algn="ctr"/>
            <a:endParaRPr b="0" lang="en-AU" sz="4400" spc="-1" strike="noStrike">
              <a:latin typeface="Arial"/>
            </a:endParaRPr>
          </a:p>
        </p:txBody>
      </p:sp>
      <p:sp>
        <p:nvSpPr>
          <p:cNvPr id="84" name="PlaceHolder 2"/>
          <p:cNvSpPr>
            <a:spLocks noGrp="1"/>
          </p:cNvSpPr>
          <p:nvPr>
            <p:ph type="body"/>
          </p:nvPr>
        </p:nvSpPr>
        <p:spPr>
          <a:xfrm>
            <a:off x="504000" y="1326600"/>
            <a:ext cx="9072000" cy="3288600"/>
          </a:xfrm>
          <a:prstGeom prst="rect">
            <a:avLst/>
          </a:prstGeom>
        </p:spPr>
        <p:txBody>
          <a:bodyPr lIns="0" rIns="0" tIns="0" bIns="0">
            <a:normAutofit/>
          </a:bodyPr>
          <a:p>
            <a:endParaRPr b="0" lang="en-AU" sz="3200" spc="-1" strike="noStrike">
              <a:latin typeface="Arial"/>
            </a:endParaRPr>
          </a:p>
        </p:txBody>
      </p:sp>
    </p:spTree>
  </p:cSld>
</p:sldLayout>
</file>

<file path=ppt/slideLayouts/slideLayout2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85" name="PlaceHolder 1"/>
          <p:cNvSpPr>
            <a:spLocks noGrp="1"/>
          </p:cNvSpPr>
          <p:nvPr>
            <p:ph type="title"/>
          </p:nvPr>
        </p:nvSpPr>
        <p:spPr>
          <a:xfrm>
            <a:off x="504000" y="226080"/>
            <a:ext cx="9072000" cy="946440"/>
          </a:xfrm>
          <a:prstGeom prst="rect">
            <a:avLst/>
          </a:prstGeom>
        </p:spPr>
        <p:txBody>
          <a:bodyPr lIns="0" rIns="0" tIns="0" bIns="0" anchor="ctr">
            <a:noAutofit/>
          </a:bodyPr>
          <a:p>
            <a:pPr algn="ctr"/>
            <a:endParaRPr b="0" lang="en-AU" sz="4400" spc="-1" strike="noStrike">
              <a:latin typeface="Arial"/>
            </a:endParaRPr>
          </a:p>
        </p:txBody>
      </p:sp>
      <p:sp>
        <p:nvSpPr>
          <p:cNvPr id="86" name="PlaceHolder 2"/>
          <p:cNvSpPr>
            <a:spLocks noGrp="1"/>
          </p:cNvSpPr>
          <p:nvPr>
            <p:ph type="body"/>
          </p:nvPr>
        </p:nvSpPr>
        <p:spPr>
          <a:xfrm>
            <a:off x="504000" y="1326600"/>
            <a:ext cx="4426920" cy="3288600"/>
          </a:xfrm>
          <a:prstGeom prst="rect">
            <a:avLst/>
          </a:prstGeom>
        </p:spPr>
        <p:txBody>
          <a:bodyPr lIns="0" rIns="0" tIns="0" bIns="0">
            <a:normAutofit/>
          </a:bodyPr>
          <a:p>
            <a:endParaRPr b="0" lang="en-AU" sz="3200" spc="-1" strike="noStrike">
              <a:latin typeface="Arial"/>
            </a:endParaRPr>
          </a:p>
        </p:txBody>
      </p:sp>
      <p:sp>
        <p:nvSpPr>
          <p:cNvPr id="87" name="PlaceHolder 3"/>
          <p:cNvSpPr>
            <a:spLocks noGrp="1"/>
          </p:cNvSpPr>
          <p:nvPr>
            <p:ph type="body"/>
          </p:nvPr>
        </p:nvSpPr>
        <p:spPr>
          <a:xfrm>
            <a:off x="5152680" y="1326600"/>
            <a:ext cx="4426920" cy="3288600"/>
          </a:xfrm>
          <a:prstGeom prst="rect">
            <a:avLst/>
          </a:prstGeom>
        </p:spPr>
        <p:txBody>
          <a:bodyPr lIns="0" rIns="0" tIns="0" bIns="0">
            <a:normAutofit/>
          </a:bodyPr>
          <a:p>
            <a:endParaRPr b="0" lang="en-AU" sz="3200" spc="-1" strike="noStrike">
              <a:latin typeface="Arial"/>
            </a:endParaRPr>
          </a:p>
        </p:txBody>
      </p:sp>
    </p:spTree>
  </p:cSld>
</p:sldLayout>
</file>

<file path=ppt/slideLayouts/slideLayout2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88" name="PlaceHolder 1"/>
          <p:cNvSpPr>
            <a:spLocks noGrp="1"/>
          </p:cNvSpPr>
          <p:nvPr>
            <p:ph type="title"/>
          </p:nvPr>
        </p:nvSpPr>
        <p:spPr>
          <a:xfrm>
            <a:off x="504000" y="226080"/>
            <a:ext cx="9072000" cy="946440"/>
          </a:xfrm>
          <a:prstGeom prst="rect">
            <a:avLst/>
          </a:prstGeom>
        </p:spPr>
        <p:txBody>
          <a:bodyPr lIns="0" rIns="0" tIns="0" bIns="0" anchor="ctr">
            <a:noAutofit/>
          </a:bodyPr>
          <a:p>
            <a:pPr algn="ctr"/>
            <a:endParaRPr b="0" lang="en-AU" sz="4400" spc="-1" strike="noStrike">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5" name="PlaceHolder 1"/>
          <p:cNvSpPr>
            <a:spLocks noGrp="1"/>
          </p:cNvSpPr>
          <p:nvPr>
            <p:ph type="title"/>
          </p:nvPr>
        </p:nvSpPr>
        <p:spPr>
          <a:xfrm>
            <a:off x="504000" y="226080"/>
            <a:ext cx="9072000" cy="946440"/>
          </a:xfrm>
          <a:prstGeom prst="rect">
            <a:avLst/>
          </a:prstGeom>
        </p:spPr>
        <p:txBody>
          <a:bodyPr lIns="0" rIns="0" tIns="0" bIns="0" anchor="ctr">
            <a:noAutofit/>
          </a:bodyPr>
          <a:p>
            <a:pPr algn="ctr"/>
            <a:endParaRPr b="0" lang="en-AU" sz="4400" spc="-1" strike="noStrike">
              <a:latin typeface="Arial"/>
            </a:endParaRPr>
          </a:p>
        </p:txBody>
      </p:sp>
      <p:sp>
        <p:nvSpPr>
          <p:cNvPr id="6" name="PlaceHolder 2"/>
          <p:cNvSpPr>
            <a:spLocks noGrp="1"/>
          </p:cNvSpPr>
          <p:nvPr>
            <p:ph type="body"/>
          </p:nvPr>
        </p:nvSpPr>
        <p:spPr>
          <a:xfrm>
            <a:off x="504000" y="1326600"/>
            <a:ext cx="9072000" cy="3288600"/>
          </a:xfrm>
          <a:prstGeom prst="rect">
            <a:avLst/>
          </a:prstGeom>
        </p:spPr>
        <p:txBody>
          <a:bodyPr lIns="0" rIns="0" tIns="0" bIns="0">
            <a:normAutofit/>
          </a:bodyPr>
          <a:p>
            <a:endParaRPr b="0" lang="en-AU" sz="3200" spc="-1" strike="noStrike">
              <a:latin typeface="Arial"/>
            </a:endParaRPr>
          </a:p>
        </p:txBody>
      </p:sp>
    </p:spTree>
  </p:cSld>
</p:sldLayout>
</file>

<file path=ppt/slideLayouts/slideLayout3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89" name="PlaceHolder 1"/>
          <p:cNvSpPr>
            <a:spLocks noGrp="1"/>
          </p:cNvSpPr>
          <p:nvPr>
            <p:ph type="subTitle"/>
          </p:nvPr>
        </p:nvSpPr>
        <p:spPr>
          <a:xfrm>
            <a:off x="504000" y="226080"/>
            <a:ext cx="9072000" cy="4388400"/>
          </a:xfrm>
          <a:prstGeom prst="rect">
            <a:avLst/>
          </a:prstGeom>
        </p:spPr>
        <p:txBody>
          <a:bodyPr lIns="0" rIns="0" tIns="0" bIns="0" anchor="ctr">
            <a:noAutofit/>
          </a:bodyPr>
          <a:p>
            <a:pPr algn="ctr"/>
            <a:endParaRPr b="0" lang="en-AU" sz="3200" spc="-1" strike="noStrike">
              <a:latin typeface="Arial"/>
            </a:endParaRPr>
          </a:p>
        </p:txBody>
      </p:sp>
    </p:spTree>
  </p:cSld>
</p:sldLayout>
</file>

<file path=ppt/slideLayouts/slideLayout3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90" name="PlaceHolder 1"/>
          <p:cNvSpPr>
            <a:spLocks noGrp="1"/>
          </p:cNvSpPr>
          <p:nvPr>
            <p:ph type="title"/>
          </p:nvPr>
        </p:nvSpPr>
        <p:spPr>
          <a:xfrm>
            <a:off x="504000" y="226080"/>
            <a:ext cx="9072000" cy="946440"/>
          </a:xfrm>
          <a:prstGeom prst="rect">
            <a:avLst/>
          </a:prstGeom>
        </p:spPr>
        <p:txBody>
          <a:bodyPr lIns="0" rIns="0" tIns="0" bIns="0" anchor="ctr">
            <a:noAutofit/>
          </a:bodyPr>
          <a:p>
            <a:pPr algn="ctr"/>
            <a:endParaRPr b="0" lang="en-AU" sz="4400" spc="-1" strike="noStrike">
              <a:latin typeface="Arial"/>
            </a:endParaRPr>
          </a:p>
        </p:txBody>
      </p:sp>
      <p:sp>
        <p:nvSpPr>
          <p:cNvPr id="91" name="PlaceHolder 2"/>
          <p:cNvSpPr>
            <a:spLocks noGrp="1"/>
          </p:cNvSpPr>
          <p:nvPr>
            <p:ph type="body"/>
          </p:nvPr>
        </p:nvSpPr>
        <p:spPr>
          <a:xfrm>
            <a:off x="504000" y="1326600"/>
            <a:ext cx="4426920" cy="1568520"/>
          </a:xfrm>
          <a:prstGeom prst="rect">
            <a:avLst/>
          </a:prstGeom>
        </p:spPr>
        <p:txBody>
          <a:bodyPr lIns="0" rIns="0" tIns="0" bIns="0">
            <a:normAutofit/>
          </a:bodyPr>
          <a:p>
            <a:endParaRPr b="0" lang="en-AU" sz="3200" spc="-1" strike="noStrike">
              <a:latin typeface="Arial"/>
            </a:endParaRPr>
          </a:p>
        </p:txBody>
      </p:sp>
      <p:sp>
        <p:nvSpPr>
          <p:cNvPr id="92" name="PlaceHolder 3"/>
          <p:cNvSpPr>
            <a:spLocks noGrp="1"/>
          </p:cNvSpPr>
          <p:nvPr>
            <p:ph type="body"/>
          </p:nvPr>
        </p:nvSpPr>
        <p:spPr>
          <a:xfrm>
            <a:off x="5152680" y="1326600"/>
            <a:ext cx="4426920" cy="3288600"/>
          </a:xfrm>
          <a:prstGeom prst="rect">
            <a:avLst/>
          </a:prstGeom>
        </p:spPr>
        <p:txBody>
          <a:bodyPr lIns="0" rIns="0" tIns="0" bIns="0">
            <a:normAutofit/>
          </a:bodyPr>
          <a:p>
            <a:endParaRPr b="0" lang="en-AU" sz="3200" spc="-1" strike="noStrike">
              <a:latin typeface="Arial"/>
            </a:endParaRPr>
          </a:p>
        </p:txBody>
      </p:sp>
      <p:sp>
        <p:nvSpPr>
          <p:cNvPr id="93" name="PlaceHolder 4"/>
          <p:cNvSpPr>
            <a:spLocks noGrp="1"/>
          </p:cNvSpPr>
          <p:nvPr>
            <p:ph type="body"/>
          </p:nvPr>
        </p:nvSpPr>
        <p:spPr>
          <a:xfrm>
            <a:off x="504000" y="3044520"/>
            <a:ext cx="4426920" cy="1568520"/>
          </a:xfrm>
          <a:prstGeom prst="rect">
            <a:avLst/>
          </a:prstGeom>
        </p:spPr>
        <p:txBody>
          <a:bodyPr lIns="0" rIns="0" tIns="0" bIns="0">
            <a:normAutofit/>
          </a:bodyPr>
          <a:p>
            <a:endParaRPr b="0" lang="en-AU" sz="3200" spc="-1" strike="noStrike">
              <a:latin typeface="Arial"/>
            </a:endParaRPr>
          </a:p>
        </p:txBody>
      </p:sp>
    </p:spTree>
  </p:cSld>
</p:sldLayout>
</file>

<file path=ppt/slideLayouts/slideLayout3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94" name="PlaceHolder 1"/>
          <p:cNvSpPr>
            <a:spLocks noGrp="1"/>
          </p:cNvSpPr>
          <p:nvPr>
            <p:ph type="title"/>
          </p:nvPr>
        </p:nvSpPr>
        <p:spPr>
          <a:xfrm>
            <a:off x="504000" y="226080"/>
            <a:ext cx="9072000" cy="946440"/>
          </a:xfrm>
          <a:prstGeom prst="rect">
            <a:avLst/>
          </a:prstGeom>
        </p:spPr>
        <p:txBody>
          <a:bodyPr lIns="0" rIns="0" tIns="0" bIns="0" anchor="ctr">
            <a:noAutofit/>
          </a:bodyPr>
          <a:p>
            <a:pPr algn="ctr"/>
            <a:endParaRPr b="0" lang="en-AU" sz="4400" spc="-1" strike="noStrike">
              <a:latin typeface="Arial"/>
            </a:endParaRPr>
          </a:p>
        </p:txBody>
      </p:sp>
      <p:sp>
        <p:nvSpPr>
          <p:cNvPr id="95" name="PlaceHolder 2"/>
          <p:cNvSpPr>
            <a:spLocks noGrp="1"/>
          </p:cNvSpPr>
          <p:nvPr>
            <p:ph type="body"/>
          </p:nvPr>
        </p:nvSpPr>
        <p:spPr>
          <a:xfrm>
            <a:off x="504000" y="1326600"/>
            <a:ext cx="4426920" cy="3288600"/>
          </a:xfrm>
          <a:prstGeom prst="rect">
            <a:avLst/>
          </a:prstGeom>
        </p:spPr>
        <p:txBody>
          <a:bodyPr lIns="0" rIns="0" tIns="0" bIns="0">
            <a:normAutofit/>
          </a:bodyPr>
          <a:p>
            <a:endParaRPr b="0" lang="en-AU" sz="3200" spc="-1" strike="noStrike">
              <a:latin typeface="Arial"/>
            </a:endParaRPr>
          </a:p>
        </p:txBody>
      </p:sp>
      <p:sp>
        <p:nvSpPr>
          <p:cNvPr id="96" name="PlaceHolder 3"/>
          <p:cNvSpPr>
            <a:spLocks noGrp="1"/>
          </p:cNvSpPr>
          <p:nvPr>
            <p:ph type="body"/>
          </p:nvPr>
        </p:nvSpPr>
        <p:spPr>
          <a:xfrm>
            <a:off x="5152680" y="1326600"/>
            <a:ext cx="4426920" cy="1568520"/>
          </a:xfrm>
          <a:prstGeom prst="rect">
            <a:avLst/>
          </a:prstGeom>
        </p:spPr>
        <p:txBody>
          <a:bodyPr lIns="0" rIns="0" tIns="0" bIns="0">
            <a:normAutofit/>
          </a:bodyPr>
          <a:p>
            <a:endParaRPr b="0" lang="en-AU" sz="3200" spc="-1" strike="noStrike">
              <a:latin typeface="Arial"/>
            </a:endParaRPr>
          </a:p>
        </p:txBody>
      </p:sp>
      <p:sp>
        <p:nvSpPr>
          <p:cNvPr id="97" name="PlaceHolder 4"/>
          <p:cNvSpPr>
            <a:spLocks noGrp="1"/>
          </p:cNvSpPr>
          <p:nvPr>
            <p:ph type="body"/>
          </p:nvPr>
        </p:nvSpPr>
        <p:spPr>
          <a:xfrm>
            <a:off x="5152680" y="3044520"/>
            <a:ext cx="4426920" cy="1568520"/>
          </a:xfrm>
          <a:prstGeom prst="rect">
            <a:avLst/>
          </a:prstGeom>
        </p:spPr>
        <p:txBody>
          <a:bodyPr lIns="0" rIns="0" tIns="0" bIns="0">
            <a:normAutofit/>
          </a:bodyPr>
          <a:p>
            <a:endParaRPr b="0" lang="en-AU" sz="3200" spc="-1" strike="noStrike">
              <a:latin typeface="Arial"/>
            </a:endParaRPr>
          </a:p>
        </p:txBody>
      </p:sp>
    </p:spTree>
  </p:cSld>
</p:sldLayout>
</file>

<file path=ppt/slideLayouts/slideLayout3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98" name="PlaceHolder 1"/>
          <p:cNvSpPr>
            <a:spLocks noGrp="1"/>
          </p:cNvSpPr>
          <p:nvPr>
            <p:ph type="title"/>
          </p:nvPr>
        </p:nvSpPr>
        <p:spPr>
          <a:xfrm>
            <a:off x="504000" y="226080"/>
            <a:ext cx="9072000" cy="946440"/>
          </a:xfrm>
          <a:prstGeom prst="rect">
            <a:avLst/>
          </a:prstGeom>
        </p:spPr>
        <p:txBody>
          <a:bodyPr lIns="0" rIns="0" tIns="0" bIns="0" anchor="ctr">
            <a:noAutofit/>
          </a:bodyPr>
          <a:p>
            <a:pPr algn="ctr"/>
            <a:endParaRPr b="0" lang="en-AU" sz="4400" spc="-1" strike="noStrike">
              <a:latin typeface="Arial"/>
            </a:endParaRPr>
          </a:p>
        </p:txBody>
      </p:sp>
      <p:sp>
        <p:nvSpPr>
          <p:cNvPr id="99" name="PlaceHolder 2"/>
          <p:cNvSpPr>
            <a:spLocks noGrp="1"/>
          </p:cNvSpPr>
          <p:nvPr>
            <p:ph type="body"/>
          </p:nvPr>
        </p:nvSpPr>
        <p:spPr>
          <a:xfrm>
            <a:off x="504000" y="1326600"/>
            <a:ext cx="4426920" cy="1568520"/>
          </a:xfrm>
          <a:prstGeom prst="rect">
            <a:avLst/>
          </a:prstGeom>
        </p:spPr>
        <p:txBody>
          <a:bodyPr lIns="0" rIns="0" tIns="0" bIns="0">
            <a:normAutofit/>
          </a:bodyPr>
          <a:p>
            <a:endParaRPr b="0" lang="en-AU" sz="3200" spc="-1" strike="noStrike">
              <a:latin typeface="Arial"/>
            </a:endParaRPr>
          </a:p>
        </p:txBody>
      </p:sp>
      <p:sp>
        <p:nvSpPr>
          <p:cNvPr id="100" name="PlaceHolder 3"/>
          <p:cNvSpPr>
            <a:spLocks noGrp="1"/>
          </p:cNvSpPr>
          <p:nvPr>
            <p:ph type="body"/>
          </p:nvPr>
        </p:nvSpPr>
        <p:spPr>
          <a:xfrm>
            <a:off x="5152680" y="1326600"/>
            <a:ext cx="4426920" cy="1568520"/>
          </a:xfrm>
          <a:prstGeom prst="rect">
            <a:avLst/>
          </a:prstGeom>
        </p:spPr>
        <p:txBody>
          <a:bodyPr lIns="0" rIns="0" tIns="0" bIns="0">
            <a:normAutofit/>
          </a:bodyPr>
          <a:p>
            <a:endParaRPr b="0" lang="en-AU" sz="3200" spc="-1" strike="noStrike">
              <a:latin typeface="Arial"/>
            </a:endParaRPr>
          </a:p>
        </p:txBody>
      </p:sp>
      <p:sp>
        <p:nvSpPr>
          <p:cNvPr id="101" name="PlaceHolder 4"/>
          <p:cNvSpPr>
            <a:spLocks noGrp="1"/>
          </p:cNvSpPr>
          <p:nvPr>
            <p:ph type="body"/>
          </p:nvPr>
        </p:nvSpPr>
        <p:spPr>
          <a:xfrm>
            <a:off x="504000" y="3044520"/>
            <a:ext cx="9072000" cy="1568520"/>
          </a:xfrm>
          <a:prstGeom prst="rect">
            <a:avLst/>
          </a:prstGeom>
        </p:spPr>
        <p:txBody>
          <a:bodyPr lIns="0" rIns="0" tIns="0" bIns="0">
            <a:normAutofit/>
          </a:bodyPr>
          <a:p>
            <a:endParaRPr b="0" lang="en-AU" sz="3200" spc="-1" strike="noStrike">
              <a:latin typeface="Arial"/>
            </a:endParaRPr>
          </a:p>
        </p:txBody>
      </p:sp>
    </p:spTree>
  </p:cSld>
</p:sldLayout>
</file>

<file path=ppt/slideLayouts/slideLayout3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102" name="PlaceHolder 1"/>
          <p:cNvSpPr>
            <a:spLocks noGrp="1"/>
          </p:cNvSpPr>
          <p:nvPr>
            <p:ph type="title"/>
          </p:nvPr>
        </p:nvSpPr>
        <p:spPr>
          <a:xfrm>
            <a:off x="504000" y="226080"/>
            <a:ext cx="9072000" cy="946440"/>
          </a:xfrm>
          <a:prstGeom prst="rect">
            <a:avLst/>
          </a:prstGeom>
        </p:spPr>
        <p:txBody>
          <a:bodyPr lIns="0" rIns="0" tIns="0" bIns="0" anchor="ctr">
            <a:noAutofit/>
          </a:bodyPr>
          <a:p>
            <a:pPr algn="ctr"/>
            <a:endParaRPr b="0" lang="en-AU" sz="4400" spc="-1" strike="noStrike">
              <a:latin typeface="Arial"/>
            </a:endParaRPr>
          </a:p>
        </p:txBody>
      </p:sp>
      <p:sp>
        <p:nvSpPr>
          <p:cNvPr id="103" name="PlaceHolder 2"/>
          <p:cNvSpPr>
            <a:spLocks noGrp="1"/>
          </p:cNvSpPr>
          <p:nvPr>
            <p:ph type="body"/>
          </p:nvPr>
        </p:nvSpPr>
        <p:spPr>
          <a:xfrm>
            <a:off x="504000" y="1326600"/>
            <a:ext cx="9072000" cy="1568520"/>
          </a:xfrm>
          <a:prstGeom prst="rect">
            <a:avLst/>
          </a:prstGeom>
        </p:spPr>
        <p:txBody>
          <a:bodyPr lIns="0" rIns="0" tIns="0" bIns="0">
            <a:normAutofit/>
          </a:bodyPr>
          <a:p>
            <a:endParaRPr b="0" lang="en-AU" sz="3200" spc="-1" strike="noStrike">
              <a:latin typeface="Arial"/>
            </a:endParaRPr>
          </a:p>
        </p:txBody>
      </p:sp>
      <p:sp>
        <p:nvSpPr>
          <p:cNvPr id="104" name="PlaceHolder 3"/>
          <p:cNvSpPr>
            <a:spLocks noGrp="1"/>
          </p:cNvSpPr>
          <p:nvPr>
            <p:ph type="body"/>
          </p:nvPr>
        </p:nvSpPr>
        <p:spPr>
          <a:xfrm>
            <a:off x="504000" y="3044520"/>
            <a:ext cx="9072000" cy="1568520"/>
          </a:xfrm>
          <a:prstGeom prst="rect">
            <a:avLst/>
          </a:prstGeom>
        </p:spPr>
        <p:txBody>
          <a:bodyPr lIns="0" rIns="0" tIns="0" bIns="0">
            <a:normAutofit/>
          </a:bodyPr>
          <a:p>
            <a:endParaRPr b="0" lang="en-AU" sz="3200" spc="-1" strike="noStrike">
              <a:latin typeface="Arial"/>
            </a:endParaRPr>
          </a:p>
        </p:txBody>
      </p:sp>
    </p:spTree>
  </p:cSld>
</p:sldLayout>
</file>

<file path=ppt/slideLayouts/slideLayout3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105" name="PlaceHolder 1"/>
          <p:cNvSpPr>
            <a:spLocks noGrp="1"/>
          </p:cNvSpPr>
          <p:nvPr>
            <p:ph type="title"/>
          </p:nvPr>
        </p:nvSpPr>
        <p:spPr>
          <a:xfrm>
            <a:off x="504000" y="226080"/>
            <a:ext cx="9072000" cy="946440"/>
          </a:xfrm>
          <a:prstGeom prst="rect">
            <a:avLst/>
          </a:prstGeom>
        </p:spPr>
        <p:txBody>
          <a:bodyPr lIns="0" rIns="0" tIns="0" bIns="0" anchor="ctr">
            <a:noAutofit/>
          </a:bodyPr>
          <a:p>
            <a:pPr algn="ctr"/>
            <a:endParaRPr b="0" lang="en-AU" sz="4400" spc="-1" strike="noStrike">
              <a:latin typeface="Arial"/>
            </a:endParaRPr>
          </a:p>
        </p:txBody>
      </p:sp>
      <p:sp>
        <p:nvSpPr>
          <p:cNvPr id="106" name="PlaceHolder 2"/>
          <p:cNvSpPr>
            <a:spLocks noGrp="1"/>
          </p:cNvSpPr>
          <p:nvPr>
            <p:ph type="body"/>
          </p:nvPr>
        </p:nvSpPr>
        <p:spPr>
          <a:xfrm>
            <a:off x="504000" y="1326600"/>
            <a:ext cx="4426920" cy="1568520"/>
          </a:xfrm>
          <a:prstGeom prst="rect">
            <a:avLst/>
          </a:prstGeom>
        </p:spPr>
        <p:txBody>
          <a:bodyPr lIns="0" rIns="0" tIns="0" bIns="0">
            <a:normAutofit/>
          </a:bodyPr>
          <a:p>
            <a:endParaRPr b="0" lang="en-AU" sz="3200" spc="-1" strike="noStrike">
              <a:latin typeface="Arial"/>
            </a:endParaRPr>
          </a:p>
        </p:txBody>
      </p:sp>
      <p:sp>
        <p:nvSpPr>
          <p:cNvPr id="107" name="PlaceHolder 3"/>
          <p:cNvSpPr>
            <a:spLocks noGrp="1"/>
          </p:cNvSpPr>
          <p:nvPr>
            <p:ph type="body"/>
          </p:nvPr>
        </p:nvSpPr>
        <p:spPr>
          <a:xfrm>
            <a:off x="5152680" y="1326600"/>
            <a:ext cx="4426920" cy="1568520"/>
          </a:xfrm>
          <a:prstGeom prst="rect">
            <a:avLst/>
          </a:prstGeom>
        </p:spPr>
        <p:txBody>
          <a:bodyPr lIns="0" rIns="0" tIns="0" bIns="0">
            <a:normAutofit/>
          </a:bodyPr>
          <a:p>
            <a:endParaRPr b="0" lang="en-AU" sz="3200" spc="-1" strike="noStrike">
              <a:latin typeface="Arial"/>
            </a:endParaRPr>
          </a:p>
        </p:txBody>
      </p:sp>
      <p:sp>
        <p:nvSpPr>
          <p:cNvPr id="108" name="PlaceHolder 4"/>
          <p:cNvSpPr>
            <a:spLocks noGrp="1"/>
          </p:cNvSpPr>
          <p:nvPr>
            <p:ph type="body"/>
          </p:nvPr>
        </p:nvSpPr>
        <p:spPr>
          <a:xfrm>
            <a:off x="504000" y="3044520"/>
            <a:ext cx="4426920" cy="1568520"/>
          </a:xfrm>
          <a:prstGeom prst="rect">
            <a:avLst/>
          </a:prstGeom>
        </p:spPr>
        <p:txBody>
          <a:bodyPr lIns="0" rIns="0" tIns="0" bIns="0">
            <a:normAutofit/>
          </a:bodyPr>
          <a:p>
            <a:endParaRPr b="0" lang="en-AU" sz="3200" spc="-1" strike="noStrike">
              <a:latin typeface="Arial"/>
            </a:endParaRPr>
          </a:p>
        </p:txBody>
      </p:sp>
      <p:sp>
        <p:nvSpPr>
          <p:cNvPr id="109" name="PlaceHolder 5"/>
          <p:cNvSpPr>
            <a:spLocks noGrp="1"/>
          </p:cNvSpPr>
          <p:nvPr>
            <p:ph type="body"/>
          </p:nvPr>
        </p:nvSpPr>
        <p:spPr>
          <a:xfrm>
            <a:off x="5152680" y="3044520"/>
            <a:ext cx="4426920" cy="1568520"/>
          </a:xfrm>
          <a:prstGeom prst="rect">
            <a:avLst/>
          </a:prstGeom>
        </p:spPr>
        <p:txBody>
          <a:bodyPr lIns="0" rIns="0" tIns="0" bIns="0">
            <a:normAutofit/>
          </a:bodyPr>
          <a:p>
            <a:endParaRPr b="0" lang="en-AU" sz="3200" spc="-1" strike="noStrike">
              <a:latin typeface="Arial"/>
            </a:endParaRPr>
          </a:p>
        </p:txBody>
      </p:sp>
    </p:spTree>
  </p:cSld>
</p:sldLayout>
</file>

<file path=ppt/slideLayouts/slideLayout3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110" name="PlaceHolder 1"/>
          <p:cNvSpPr>
            <a:spLocks noGrp="1"/>
          </p:cNvSpPr>
          <p:nvPr>
            <p:ph type="title"/>
          </p:nvPr>
        </p:nvSpPr>
        <p:spPr>
          <a:xfrm>
            <a:off x="504000" y="226080"/>
            <a:ext cx="9072000" cy="946440"/>
          </a:xfrm>
          <a:prstGeom prst="rect">
            <a:avLst/>
          </a:prstGeom>
        </p:spPr>
        <p:txBody>
          <a:bodyPr lIns="0" rIns="0" tIns="0" bIns="0" anchor="ctr">
            <a:noAutofit/>
          </a:bodyPr>
          <a:p>
            <a:pPr algn="ctr"/>
            <a:endParaRPr b="0" lang="en-AU" sz="4400" spc="-1" strike="noStrike">
              <a:latin typeface="Arial"/>
            </a:endParaRPr>
          </a:p>
        </p:txBody>
      </p:sp>
      <p:sp>
        <p:nvSpPr>
          <p:cNvPr id="111" name="PlaceHolder 2"/>
          <p:cNvSpPr>
            <a:spLocks noGrp="1"/>
          </p:cNvSpPr>
          <p:nvPr>
            <p:ph type="body"/>
          </p:nvPr>
        </p:nvSpPr>
        <p:spPr>
          <a:xfrm>
            <a:off x="504000" y="1326600"/>
            <a:ext cx="2921040" cy="1568520"/>
          </a:xfrm>
          <a:prstGeom prst="rect">
            <a:avLst/>
          </a:prstGeom>
        </p:spPr>
        <p:txBody>
          <a:bodyPr lIns="0" rIns="0" tIns="0" bIns="0">
            <a:normAutofit/>
          </a:bodyPr>
          <a:p>
            <a:endParaRPr b="0" lang="en-AU" sz="3200" spc="-1" strike="noStrike">
              <a:latin typeface="Arial"/>
            </a:endParaRPr>
          </a:p>
        </p:txBody>
      </p:sp>
      <p:sp>
        <p:nvSpPr>
          <p:cNvPr id="112" name="PlaceHolder 3"/>
          <p:cNvSpPr>
            <a:spLocks noGrp="1"/>
          </p:cNvSpPr>
          <p:nvPr>
            <p:ph type="body"/>
          </p:nvPr>
        </p:nvSpPr>
        <p:spPr>
          <a:xfrm>
            <a:off x="3571560" y="1326600"/>
            <a:ext cx="2921040" cy="1568520"/>
          </a:xfrm>
          <a:prstGeom prst="rect">
            <a:avLst/>
          </a:prstGeom>
        </p:spPr>
        <p:txBody>
          <a:bodyPr lIns="0" rIns="0" tIns="0" bIns="0">
            <a:normAutofit/>
          </a:bodyPr>
          <a:p>
            <a:endParaRPr b="0" lang="en-AU" sz="3200" spc="-1" strike="noStrike">
              <a:latin typeface="Arial"/>
            </a:endParaRPr>
          </a:p>
        </p:txBody>
      </p:sp>
      <p:sp>
        <p:nvSpPr>
          <p:cNvPr id="113" name="PlaceHolder 4"/>
          <p:cNvSpPr>
            <a:spLocks noGrp="1"/>
          </p:cNvSpPr>
          <p:nvPr>
            <p:ph type="body"/>
          </p:nvPr>
        </p:nvSpPr>
        <p:spPr>
          <a:xfrm>
            <a:off x="6639120" y="1326600"/>
            <a:ext cx="2921040" cy="1568520"/>
          </a:xfrm>
          <a:prstGeom prst="rect">
            <a:avLst/>
          </a:prstGeom>
        </p:spPr>
        <p:txBody>
          <a:bodyPr lIns="0" rIns="0" tIns="0" bIns="0">
            <a:normAutofit/>
          </a:bodyPr>
          <a:p>
            <a:endParaRPr b="0" lang="en-AU" sz="3200" spc="-1" strike="noStrike">
              <a:latin typeface="Arial"/>
            </a:endParaRPr>
          </a:p>
        </p:txBody>
      </p:sp>
      <p:sp>
        <p:nvSpPr>
          <p:cNvPr id="114" name="PlaceHolder 5"/>
          <p:cNvSpPr>
            <a:spLocks noGrp="1"/>
          </p:cNvSpPr>
          <p:nvPr>
            <p:ph type="body"/>
          </p:nvPr>
        </p:nvSpPr>
        <p:spPr>
          <a:xfrm>
            <a:off x="504000" y="3044520"/>
            <a:ext cx="2921040" cy="1568520"/>
          </a:xfrm>
          <a:prstGeom prst="rect">
            <a:avLst/>
          </a:prstGeom>
        </p:spPr>
        <p:txBody>
          <a:bodyPr lIns="0" rIns="0" tIns="0" bIns="0">
            <a:normAutofit/>
          </a:bodyPr>
          <a:p>
            <a:endParaRPr b="0" lang="en-AU" sz="3200" spc="-1" strike="noStrike">
              <a:latin typeface="Arial"/>
            </a:endParaRPr>
          </a:p>
        </p:txBody>
      </p:sp>
      <p:sp>
        <p:nvSpPr>
          <p:cNvPr id="115" name="PlaceHolder 6"/>
          <p:cNvSpPr>
            <a:spLocks noGrp="1"/>
          </p:cNvSpPr>
          <p:nvPr>
            <p:ph type="body"/>
          </p:nvPr>
        </p:nvSpPr>
        <p:spPr>
          <a:xfrm>
            <a:off x="3571560" y="3044520"/>
            <a:ext cx="2921040" cy="1568520"/>
          </a:xfrm>
          <a:prstGeom prst="rect">
            <a:avLst/>
          </a:prstGeom>
        </p:spPr>
        <p:txBody>
          <a:bodyPr lIns="0" rIns="0" tIns="0" bIns="0">
            <a:normAutofit/>
          </a:bodyPr>
          <a:p>
            <a:endParaRPr b="0" lang="en-AU" sz="3200" spc="-1" strike="noStrike">
              <a:latin typeface="Arial"/>
            </a:endParaRPr>
          </a:p>
        </p:txBody>
      </p:sp>
      <p:sp>
        <p:nvSpPr>
          <p:cNvPr id="116" name="PlaceHolder 7"/>
          <p:cNvSpPr>
            <a:spLocks noGrp="1"/>
          </p:cNvSpPr>
          <p:nvPr>
            <p:ph type="body"/>
          </p:nvPr>
        </p:nvSpPr>
        <p:spPr>
          <a:xfrm>
            <a:off x="6639120" y="3044520"/>
            <a:ext cx="2921040" cy="1568520"/>
          </a:xfrm>
          <a:prstGeom prst="rect">
            <a:avLst/>
          </a:prstGeom>
        </p:spPr>
        <p:txBody>
          <a:bodyPr lIns="0" rIns="0" tIns="0" bIns="0">
            <a:normAutofit/>
          </a:bodyPr>
          <a:p>
            <a:endParaRPr b="0" lang="en-AU" sz="3200" spc="-1" strike="noStrike">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504000" y="226080"/>
            <a:ext cx="9072000" cy="946440"/>
          </a:xfrm>
          <a:prstGeom prst="rect">
            <a:avLst/>
          </a:prstGeom>
        </p:spPr>
        <p:txBody>
          <a:bodyPr lIns="0" rIns="0" tIns="0" bIns="0" anchor="ctr">
            <a:noAutofit/>
          </a:bodyPr>
          <a:p>
            <a:pPr algn="ctr"/>
            <a:endParaRPr b="0" lang="en-AU" sz="4400" spc="-1" strike="noStrike">
              <a:latin typeface="Arial"/>
            </a:endParaRPr>
          </a:p>
        </p:txBody>
      </p:sp>
      <p:sp>
        <p:nvSpPr>
          <p:cNvPr id="8" name="PlaceHolder 2"/>
          <p:cNvSpPr>
            <a:spLocks noGrp="1"/>
          </p:cNvSpPr>
          <p:nvPr>
            <p:ph type="body"/>
          </p:nvPr>
        </p:nvSpPr>
        <p:spPr>
          <a:xfrm>
            <a:off x="504000" y="1326600"/>
            <a:ext cx="4426920" cy="3288600"/>
          </a:xfrm>
          <a:prstGeom prst="rect">
            <a:avLst/>
          </a:prstGeom>
        </p:spPr>
        <p:txBody>
          <a:bodyPr lIns="0" rIns="0" tIns="0" bIns="0">
            <a:normAutofit/>
          </a:bodyPr>
          <a:p>
            <a:endParaRPr b="0" lang="en-AU" sz="3200" spc="-1" strike="noStrike">
              <a:latin typeface="Arial"/>
            </a:endParaRPr>
          </a:p>
        </p:txBody>
      </p:sp>
      <p:sp>
        <p:nvSpPr>
          <p:cNvPr id="9" name="PlaceHolder 3"/>
          <p:cNvSpPr>
            <a:spLocks noGrp="1"/>
          </p:cNvSpPr>
          <p:nvPr>
            <p:ph type="body"/>
          </p:nvPr>
        </p:nvSpPr>
        <p:spPr>
          <a:xfrm>
            <a:off x="5152680" y="1326600"/>
            <a:ext cx="4426920" cy="3288600"/>
          </a:xfrm>
          <a:prstGeom prst="rect">
            <a:avLst/>
          </a:prstGeom>
        </p:spPr>
        <p:txBody>
          <a:bodyPr lIns="0" rIns="0" tIns="0" bIns="0">
            <a:normAutofit/>
          </a:bodyPr>
          <a:p>
            <a:endParaRPr b="0" lang="en-AU" sz="3200" spc="-1" strike="noStrike">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0" name="PlaceHolder 1"/>
          <p:cNvSpPr>
            <a:spLocks noGrp="1"/>
          </p:cNvSpPr>
          <p:nvPr>
            <p:ph type="title"/>
          </p:nvPr>
        </p:nvSpPr>
        <p:spPr>
          <a:xfrm>
            <a:off x="504000" y="226080"/>
            <a:ext cx="9072000" cy="946440"/>
          </a:xfrm>
          <a:prstGeom prst="rect">
            <a:avLst/>
          </a:prstGeom>
        </p:spPr>
        <p:txBody>
          <a:bodyPr lIns="0" rIns="0" tIns="0" bIns="0" anchor="ctr">
            <a:noAutofit/>
          </a:bodyPr>
          <a:p>
            <a:pPr algn="ctr"/>
            <a:endParaRPr b="0" lang="en-AU" sz="4400" spc="-1" strike="noStrike">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1" name="PlaceHolder 1"/>
          <p:cNvSpPr>
            <a:spLocks noGrp="1"/>
          </p:cNvSpPr>
          <p:nvPr>
            <p:ph type="subTitle"/>
          </p:nvPr>
        </p:nvSpPr>
        <p:spPr>
          <a:xfrm>
            <a:off x="504000" y="226080"/>
            <a:ext cx="9072000" cy="4388400"/>
          </a:xfrm>
          <a:prstGeom prst="rect">
            <a:avLst/>
          </a:prstGeom>
        </p:spPr>
        <p:txBody>
          <a:bodyPr lIns="0" rIns="0" tIns="0" bIns="0" anchor="ctr">
            <a:noAutofit/>
          </a:bodyPr>
          <a:p>
            <a:pPr algn="ctr"/>
            <a:endParaRPr b="0" lang="en-AU" sz="3200" spc="-1" strike="noStrike">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2" name="PlaceHolder 1"/>
          <p:cNvSpPr>
            <a:spLocks noGrp="1"/>
          </p:cNvSpPr>
          <p:nvPr>
            <p:ph type="title"/>
          </p:nvPr>
        </p:nvSpPr>
        <p:spPr>
          <a:xfrm>
            <a:off x="504000" y="226080"/>
            <a:ext cx="9072000" cy="946440"/>
          </a:xfrm>
          <a:prstGeom prst="rect">
            <a:avLst/>
          </a:prstGeom>
        </p:spPr>
        <p:txBody>
          <a:bodyPr lIns="0" rIns="0" tIns="0" bIns="0" anchor="ctr">
            <a:noAutofit/>
          </a:bodyPr>
          <a:p>
            <a:pPr algn="ctr"/>
            <a:endParaRPr b="0" lang="en-AU" sz="4400" spc="-1" strike="noStrike">
              <a:latin typeface="Arial"/>
            </a:endParaRPr>
          </a:p>
        </p:txBody>
      </p:sp>
      <p:sp>
        <p:nvSpPr>
          <p:cNvPr id="13" name="PlaceHolder 2"/>
          <p:cNvSpPr>
            <a:spLocks noGrp="1"/>
          </p:cNvSpPr>
          <p:nvPr>
            <p:ph type="body"/>
          </p:nvPr>
        </p:nvSpPr>
        <p:spPr>
          <a:xfrm>
            <a:off x="504000" y="1326600"/>
            <a:ext cx="4426920" cy="1568520"/>
          </a:xfrm>
          <a:prstGeom prst="rect">
            <a:avLst/>
          </a:prstGeom>
        </p:spPr>
        <p:txBody>
          <a:bodyPr lIns="0" rIns="0" tIns="0" bIns="0">
            <a:normAutofit/>
          </a:bodyPr>
          <a:p>
            <a:endParaRPr b="0" lang="en-AU" sz="3200" spc="-1" strike="noStrike">
              <a:latin typeface="Arial"/>
            </a:endParaRPr>
          </a:p>
        </p:txBody>
      </p:sp>
      <p:sp>
        <p:nvSpPr>
          <p:cNvPr id="14" name="PlaceHolder 3"/>
          <p:cNvSpPr>
            <a:spLocks noGrp="1"/>
          </p:cNvSpPr>
          <p:nvPr>
            <p:ph type="body"/>
          </p:nvPr>
        </p:nvSpPr>
        <p:spPr>
          <a:xfrm>
            <a:off x="5152680" y="1326600"/>
            <a:ext cx="4426920" cy="3288600"/>
          </a:xfrm>
          <a:prstGeom prst="rect">
            <a:avLst/>
          </a:prstGeom>
        </p:spPr>
        <p:txBody>
          <a:bodyPr lIns="0" rIns="0" tIns="0" bIns="0">
            <a:normAutofit/>
          </a:bodyPr>
          <a:p>
            <a:endParaRPr b="0" lang="en-AU" sz="3200" spc="-1" strike="noStrike">
              <a:latin typeface="Arial"/>
            </a:endParaRPr>
          </a:p>
        </p:txBody>
      </p:sp>
      <p:sp>
        <p:nvSpPr>
          <p:cNvPr id="15" name="PlaceHolder 4"/>
          <p:cNvSpPr>
            <a:spLocks noGrp="1"/>
          </p:cNvSpPr>
          <p:nvPr>
            <p:ph type="body"/>
          </p:nvPr>
        </p:nvSpPr>
        <p:spPr>
          <a:xfrm>
            <a:off x="504000" y="3044520"/>
            <a:ext cx="4426920" cy="1568520"/>
          </a:xfrm>
          <a:prstGeom prst="rect">
            <a:avLst/>
          </a:prstGeom>
        </p:spPr>
        <p:txBody>
          <a:bodyPr lIns="0" rIns="0" tIns="0" bIns="0">
            <a:normAutofit/>
          </a:bodyPr>
          <a:p>
            <a:endParaRPr b="0" lang="en-AU" sz="3200" spc="-1" strike="noStrike">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6" name="PlaceHolder 1"/>
          <p:cNvSpPr>
            <a:spLocks noGrp="1"/>
          </p:cNvSpPr>
          <p:nvPr>
            <p:ph type="title"/>
          </p:nvPr>
        </p:nvSpPr>
        <p:spPr>
          <a:xfrm>
            <a:off x="504000" y="226080"/>
            <a:ext cx="9072000" cy="946440"/>
          </a:xfrm>
          <a:prstGeom prst="rect">
            <a:avLst/>
          </a:prstGeom>
        </p:spPr>
        <p:txBody>
          <a:bodyPr lIns="0" rIns="0" tIns="0" bIns="0" anchor="ctr">
            <a:noAutofit/>
          </a:bodyPr>
          <a:p>
            <a:pPr algn="ctr"/>
            <a:endParaRPr b="0" lang="en-AU" sz="4400" spc="-1" strike="noStrike">
              <a:latin typeface="Arial"/>
            </a:endParaRPr>
          </a:p>
        </p:txBody>
      </p:sp>
      <p:sp>
        <p:nvSpPr>
          <p:cNvPr id="17" name="PlaceHolder 2"/>
          <p:cNvSpPr>
            <a:spLocks noGrp="1"/>
          </p:cNvSpPr>
          <p:nvPr>
            <p:ph type="body"/>
          </p:nvPr>
        </p:nvSpPr>
        <p:spPr>
          <a:xfrm>
            <a:off x="504000" y="1326600"/>
            <a:ext cx="4426920" cy="3288600"/>
          </a:xfrm>
          <a:prstGeom prst="rect">
            <a:avLst/>
          </a:prstGeom>
        </p:spPr>
        <p:txBody>
          <a:bodyPr lIns="0" rIns="0" tIns="0" bIns="0">
            <a:normAutofit/>
          </a:bodyPr>
          <a:p>
            <a:endParaRPr b="0" lang="en-AU" sz="3200" spc="-1" strike="noStrike">
              <a:latin typeface="Arial"/>
            </a:endParaRPr>
          </a:p>
        </p:txBody>
      </p:sp>
      <p:sp>
        <p:nvSpPr>
          <p:cNvPr id="18" name="PlaceHolder 3"/>
          <p:cNvSpPr>
            <a:spLocks noGrp="1"/>
          </p:cNvSpPr>
          <p:nvPr>
            <p:ph type="body"/>
          </p:nvPr>
        </p:nvSpPr>
        <p:spPr>
          <a:xfrm>
            <a:off x="5152680" y="1326600"/>
            <a:ext cx="4426920" cy="1568520"/>
          </a:xfrm>
          <a:prstGeom prst="rect">
            <a:avLst/>
          </a:prstGeom>
        </p:spPr>
        <p:txBody>
          <a:bodyPr lIns="0" rIns="0" tIns="0" bIns="0">
            <a:normAutofit/>
          </a:bodyPr>
          <a:p>
            <a:endParaRPr b="0" lang="en-AU" sz="3200" spc="-1" strike="noStrike">
              <a:latin typeface="Arial"/>
            </a:endParaRPr>
          </a:p>
        </p:txBody>
      </p:sp>
      <p:sp>
        <p:nvSpPr>
          <p:cNvPr id="19" name="PlaceHolder 4"/>
          <p:cNvSpPr>
            <a:spLocks noGrp="1"/>
          </p:cNvSpPr>
          <p:nvPr>
            <p:ph type="body"/>
          </p:nvPr>
        </p:nvSpPr>
        <p:spPr>
          <a:xfrm>
            <a:off x="5152680" y="3044520"/>
            <a:ext cx="4426920" cy="1568520"/>
          </a:xfrm>
          <a:prstGeom prst="rect">
            <a:avLst/>
          </a:prstGeom>
        </p:spPr>
        <p:txBody>
          <a:bodyPr lIns="0" rIns="0" tIns="0" bIns="0">
            <a:normAutofit/>
          </a:bodyPr>
          <a:p>
            <a:endParaRPr b="0" lang="en-AU" sz="3200" spc="-1" strike="noStrike">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0" name="PlaceHolder 1"/>
          <p:cNvSpPr>
            <a:spLocks noGrp="1"/>
          </p:cNvSpPr>
          <p:nvPr>
            <p:ph type="title"/>
          </p:nvPr>
        </p:nvSpPr>
        <p:spPr>
          <a:xfrm>
            <a:off x="504000" y="226080"/>
            <a:ext cx="9072000" cy="946440"/>
          </a:xfrm>
          <a:prstGeom prst="rect">
            <a:avLst/>
          </a:prstGeom>
        </p:spPr>
        <p:txBody>
          <a:bodyPr lIns="0" rIns="0" tIns="0" bIns="0" anchor="ctr">
            <a:noAutofit/>
          </a:bodyPr>
          <a:p>
            <a:pPr algn="ctr"/>
            <a:endParaRPr b="0" lang="en-AU" sz="4400" spc="-1" strike="noStrike">
              <a:latin typeface="Arial"/>
            </a:endParaRPr>
          </a:p>
        </p:txBody>
      </p:sp>
      <p:sp>
        <p:nvSpPr>
          <p:cNvPr id="21" name="PlaceHolder 2"/>
          <p:cNvSpPr>
            <a:spLocks noGrp="1"/>
          </p:cNvSpPr>
          <p:nvPr>
            <p:ph type="body"/>
          </p:nvPr>
        </p:nvSpPr>
        <p:spPr>
          <a:xfrm>
            <a:off x="504000" y="1326600"/>
            <a:ext cx="4426920" cy="1568520"/>
          </a:xfrm>
          <a:prstGeom prst="rect">
            <a:avLst/>
          </a:prstGeom>
        </p:spPr>
        <p:txBody>
          <a:bodyPr lIns="0" rIns="0" tIns="0" bIns="0">
            <a:normAutofit/>
          </a:bodyPr>
          <a:p>
            <a:endParaRPr b="0" lang="en-AU" sz="3200" spc="-1" strike="noStrike">
              <a:latin typeface="Arial"/>
            </a:endParaRPr>
          </a:p>
        </p:txBody>
      </p:sp>
      <p:sp>
        <p:nvSpPr>
          <p:cNvPr id="22" name="PlaceHolder 3"/>
          <p:cNvSpPr>
            <a:spLocks noGrp="1"/>
          </p:cNvSpPr>
          <p:nvPr>
            <p:ph type="body"/>
          </p:nvPr>
        </p:nvSpPr>
        <p:spPr>
          <a:xfrm>
            <a:off x="5152680" y="1326600"/>
            <a:ext cx="4426920" cy="1568520"/>
          </a:xfrm>
          <a:prstGeom prst="rect">
            <a:avLst/>
          </a:prstGeom>
        </p:spPr>
        <p:txBody>
          <a:bodyPr lIns="0" rIns="0" tIns="0" bIns="0">
            <a:normAutofit/>
          </a:bodyPr>
          <a:p>
            <a:endParaRPr b="0" lang="en-AU" sz="3200" spc="-1" strike="noStrike">
              <a:latin typeface="Arial"/>
            </a:endParaRPr>
          </a:p>
        </p:txBody>
      </p:sp>
      <p:sp>
        <p:nvSpPr>
          <p:cNvPr id="23" name="PlaceHolder 4"/>
          <p:cNvSpPr>
            <a:spLocks noGrp="1"/>
          </p:cNvSpPr>
          <p:nvPr>
            <p:ph type="body"/>
          </p:nvPr>
        </p:nvSpPr>
        <p:spPr>
          <a:xfrm>
            <a:off x="504000" y="3044520"/>
            <a:ext cx="9072000" cy="1568520"/>
          </a:xfrm>
          <a:prstGeom prst="rect">
            <a:avLst/>
          </a:prstGeom>
        </p:spPr>
        <p:txBody>
          <a:bodyPr lIns="0" rIns="0" tIns="0" bIns="0">
            <a:normAutofit/>
          </a:bodyPr>
          <a:p>
            <a:endParaRPr b="0" lang="en-AU" sz="3200" spc="-1" strike="noStrike">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Relationship Id="rId4" Type="http://schemas.openxmlformats.org/officeDocument/2006/relationships/slideLayout" Target="../slideLayouts/slideLayout2.xml"/><Relationship Id="rId5" Type="http://schemas.openxmlformats.org/officeDocument/2006/relationships/slideLayout" Target="../slideLayouts/slideLayout3.xml"/><Relationship Id="rId6" Type="http://schemas.openxmlformats.org/officeDocument/2006/relationships/slideLayout" Target="../slideLayouts/slideLayout4.xml"/><Relationship Id="rId7" Type="http://schemas.openxmlformats.org/officeDocument/2006/relationships/slideLayout" Target="../slideLayouts/slideLayout5.xml"/><Relationship Id="rId8" Type="http://schemas.openxmlformats.org/officeDocument/2006/relationships/slideLayout" Target="../slideLayouts/slideLayout6.xml"/><Relationship Id="rId9" Type="http://schemas.openxmlformats.org/officeDocument/2006/relationships/slideLayout" Target="../slideLayouts/slideLayout7.xml"/><Relationship Id="rId10" Type="http://schemas.openxmlformats.org/officeDocument/2006/relationships/slideLayout" Target="../slideLayouts/slideLayout8.xml"/><Relationship Id="rId11" Type="http://schemas.openxmlformats.org/officeDocument/2006/relationships/slideLayout" Target="../slideLayouts/slideLayout9.xml"/><Relationship Id="rId12" Type="http://schemas.openxmlformats.org/officeDocument/2006/relationships/slideLayout" Target="../slideLayouts/slideLayout10.xml"/><Relationship Id="rId13" Type="http://schemas.openxmlformats.org/officeDocument/2006/relationships/slideLayout" Target="../slideLayouts/slideLayout11.xml"/><Relationship Id="rId14"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2.png"/><Relationship Id="rId3" Type="http://schemas.openxmlformats.org/officeDocument/2006/relationships/slideLayout" Target="../slideLayouts/slideLayout13.xml"/><Relationship Id="rId4" Type="http://schemas.openxmlformats.org/officeDocument/2006/relationships/slideLayout" Target="../slideLayouts/slideLayout14.xml"/><Relationship Id="rId5" Type="http://schemas.openxmlformats.org/officeDocument/2006/relationships/slideLayout" Target="../slideLayouts/slideLayout15.xml"/><Relationship Id="rId6" Type="http://schemas.openxmlformats.org/officeDocument/2006/relationships/slideLayout" Target="../slideLayouts/slideLayout16.xml"/><Relationship Id="rId7" Type="http://schemas.openxmlformats.org/officeDocument/2006/relationships/slideLayout" Target="../slideLayouts/slideLayout17.xml"/><Relationship Id="rId8" Type="http://schemas.openxmlformats.org/officeDocument/2006/relationships/slideLayout" Target="../slideLayouts/slideLayout18.xml"/><Relationship Id="rId9" Type="http://schemas.openxmlformats.org/officeDocument/2006/relationships/slideLayout" Target="../slideLayouts/slideLayout19.xml"/><Relationship Id="rId10" Type="http://schemas.openxmlformats.org/officeDocument/2006/relationships/slideLayout" Target="../slideLayouts/slideLayout20.xml"/><Relationship Id="rId11" Type="http://schemas.openxmlformats.org/officeDocument/2006/relationships/slideLayout" Target="../slideLayouts/slideLayout21.xml"/><Relationship Id="rId12" Type="http://schemas.openxmlformats.org/officeDocument/2006/relationships/slideLayout" Target="../slideLayouts/slideLayout22.xml"/><Relationship Id="rId13" Type="http://schemas.openxmlformats.org/officeDocument/2006/relationships/slideLayout" Target="../slideLayouts/slideLayout23.xml"/><Relationship Id="rId14" Type="http://schemas.openxmlformats.org/officeDocument/2006/relationships/slideLayout" Target="../slideLayouts/slideLayout24.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3.png"/><Relationship Id="rId3" Type="http://schemas.openxmlformats.org/officeDocument/2006/relationships/slideLayout" Target="../slideLayouts/slideLayout25.xml"/><Relationship Id="rId4" Type="http://schemas.openxmlformats.org/officeDocument/2006/relationships/slideLayout" Target="../slideLayouts/slideLayout26.xml"/><Relationship Id="rId5" Type="http://schemas.openxmlformats.org/officeDocument/2006/relationships/slideLayout" Target="../slideLayouts/slideLayout27.xml"/><Relationship Id="rId6" Type="http://schemas.openxmlformats.org/officeDocument/2006/relationships/slideLayout" Target="../slideLayouts/slideLayout28.xml"/><Relationship Id="rId7" Type="http://schemas.openxmlformats.org/officeDocument/2006/relationships/slideLayout" Target="../slideLayouts/slideLayout29.xml"/><Relationship Id="rId8" Type="http://schemas.openxmlformats.org/officeDocument/2006/relationships/slideLayout" Target="../slideLayouts/slideLayout30.xml"/><Relationship Id="rId9" Type="http://schemas.openxmlformats.org/officeDocument/2006/relationships/slideLayout" Target="../slideLayouts/slideLayout31.xml"/><Relationship Id="rId10" Type="http://schemas.openxmlformats.org/officeDocument/2006/relationships/slideLayout" Target="../slideLayouts/slideLayout32.xml"/><Relationship Id="rId11" Type="http://schemas.openxmlformats.org/officeDocument/2006/relationships/slideLayout" Target="../slideLayouts/slideLayout33.xml"/><Relationship Id="rId12" Type="http://schemas.openxmlformats.org/officeDocument/2006/relationships/slideLayout" Target="../slideLayouts/slideLayout34.xml"/><Relationship Id="rId13" Type="http://schemas.openxmlformats.org/officeDocument/2006/relationships/slideLayout" Target="../slideLayouts/slideLayout35.xml"/><Relationship Id="rId14" Type="http://schemas.openxmlformats.org/officeDocument/2006/relationships/slideLayout" Target="../slideLayouts/slideLayout36.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0" name="" descr=""/>
          <p:cNvPicPr/>
          <p:nvPr/>
        </p:nvPicPr>
        <p:blipFill>
          <a:blip r:embed="rId2"/>
          <a:stretch/>
        </p:blipFill>
        <p:spPr>
          <a:xfrm>
            <a:off x="0" y="0"/>
            <a:ext cx="10079640" cy="5663880"/>
          </a:xfrm>
          <a:prstGeom prst="rect">
            <a:avLst/>
          </a:prstGeom>
          <a:ln>
            <a:noFill/>
          </a:ln>
        </p:spPr>
      </p:pic>
      <p:sp>
        <p:nvSpPr>
          <p:cNvPr id="1" name="PlaceHolder 1"/>
          <p:cNvSpPr>
            <a:spLocks noGrp="1"/>
          </p:cNvSpPr>
          <p:nvPr>
            <p:ph type="title"/>
          </p:nvPr>
        </p:nvSpPr>
        <p:spPr>
          <a:xfrm>
            <a:off x="504000" y="226080"/>
            <a:ext cx="9072000" cy="946440"/>
          </a:xfrm>
          <a:prstGeom prst="rect">
            <a:avLst/>
          </a:prstGeom>
        </p:spPr>
        <p:txBody>
          <a:bodyPr lIns="0" rIns="0" tIns="0" bIns="0" anchor="ctr">
            <a:noAutofit/>
          </a:bodyPr>
          <a:p>
            <a:pPr algn="ctr"/>
            <a:r>
              <a:rPr b="0" lang="en-AU" sz="4400" spc="-1" strike="noStrike">
                <a:latin typeface="Arial"/>
              </a:rPr>
              <a:t>Click to edit the title text format</a:t>
            </a:r>
            <a:endParaRPr b="0" lang="en-AU" sz="4400" spc="-1" strike="noStrike">
              <a:latin typeface="Arial"/>
            </a:endParaRPr>
          </a:p>
        </p:txBody>
      </p:sp>
      <p:sp>
        <p:nvSpPr>
          <p:cNvPr id="2" name="PlaceHolder 2"/>
          <p:cNvSpPr>
            <a:spLocks noGrp="1"/>
          </p:cNvSpPr>
          <p:nvPr>
            <p:ph type="body"/>
          </p:nvPr>
        </p:nvSpPr>
        <p:spPr>
          <a:xfrm>
            <a:off x="504000" y="1326600"/>
            <a:ext cx="9072000" cy="328860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en-AU" sz="3200" spc="-1" strike="noStrike">
                <a:latin typeface="Arial"/>
              </a:rPr>
              <a:t>Click to edit the outline text format</a:t>
            </a:r>
            <a:endParaRPr b="0" lang="en-AU" sz="3200" spc="-1" strike="noStrike">
              <a:latin typeface="Arial"/>
            </a:endParaRPr>
          </a:p>
          <a:p>
            <a:pPr lvl="1" marL="864000" indent="-324000">
              <a:spcBef>
                <a:spcPts val="1134"/>
              </a:spcBef>
              <a:buClr>
                <a:srgbClr val="000000"/>
              </a:buClr>
              <a:buSzPct val="75000"/>
              <a:buFont typeface="Symbol" charset="2"/>
              <a:buChar char=""/>
            </a:pPr>
            <a:r>
              <a:rPr b="0" lang="en-AU" sz="2800" spc="-1" strike="noStrike">
                <a:latin typeface="Arial"/>
              </a:rPr>
              <a:t>Second Outline Level</a:t>
            </a:r>
            <a:endParaRPr b="0" lang="en-AU" sz="2800" spc="-1" strike="noStrike">
              <a:latin typeface="Arial"/>
            </a:endParaRPr>
          </a:p>
          <a:p>
            <a:pPr lvl="2" marL="1296000" indent="-288000">
              <a:spcBef>
                <a:spcPts val="850"/>
              </a:spcBef>
              <a:buClr>
                <a:srgbClr val="000000"/>
              </a:buClr>
              <a:buSzPct val="45000"/>
              <a:buFont typeface="Wingdings" charset="2"/>
              <a:buChar char=""/>
            </a:pPr>
            <a:r>
              <a:rPr b="0" lang="en-AU" sz="2400" spc="-1" strike="noStrike">
                <a:latin typeface="Arial"/>
              </a:rPr>
              <a:t>Third Outline Level</a:t>
            </a:r>
            <a:endParaRPr b="0" lang="en-AU" sz="2400" spc="-1" strike="noStrike">
              <a:latin typeface="Arial"/>
            </a:endParaRPr>
          </a:p>
          <a:p>
            <a:pPr lvl="3" marL="1728000" indent="-216000">
              <a:spcBef>
                <a:spcPts val="567"/>
              </a:spcBef>
              <a:buClr>
                <a:srgbClr val="000000"/>
              </a:buClr>
              <a:buSzPct val="75000"/>
              <a:buFont typeface="Symbol" charset="2"/>
              <a:buChar char=""/>
            </a:pPr>
            <a:r>
              <a:rPr b="0" lang="en-AU" sz="2000" spc="-1" strike="noStrike">
                <a:latin typeface="Arial"/>
              </a:rPr>
              <a:t>Fourth Outline Level</a:t>
            </a:r>
            <a:endParaRPr b="0" lang="en-AU" sz="2000" spc="-1" strike="noStrike">
              <a:latin typeface="Arial"/>
            </a:endParaRPr>
          </a:p>
          <a:p>
            <a:pPr lvl="4" marL="2160000" indent="-216000">
              <a:spcBef>
                <a:spcPts val="283"/>
              </a:spcBef>
              <a:buClr>
                <a:srgbClr val="000000"/>
              </a:buClr>
              <a:buSzPct val="45000"/>
              <a:buFont typeface="Wingdings" charset="2"/>
              <a:buChar char=""/>
            </a:pPr>
            <a:r>
              <a:rPr b="0" lang="en-AU" sz="2000" spc="-1" strike="noStrike">
                <a:latin typeface="Arial"/>
              </a:rPr>
              <a:t>Fifth Outline Level</a:t>
            </a:r>
            <a:endParaRPr b="0" lang="en-AU" sz="2000" spc="-1" strike="noStrike">
              <a:latin typeface="Arial"/>
            </a:endParaRPr>
          </a:p>
          <a:p>
            <a:pPr lvl="5" marL="2592000" indent="-216000">
              <a:spcBef>
                <a:spcPts val="283"/>
              </a:spcBef>
              <a:buClr>
                <a:srgbClr val="000000"/>
              </a:buClr>
              <a:buSzPct val="45000"/>
              <a:buFont typeface="Wingdings" charset="2"/>
              <a:buChar char=""/>
            </a:pPr>
            <a:r>
              <a:rPr b="0" lang="en-AU" sz="2000" spc="-1" strike="noStrike">
                <a:latin typeface="Arial"/>
              </a:rPr>
              <a:t>Sixth Outline Level</a:t>
            </a:r>
            <a:endParaRPr b="0" lang="en-AU" sz="2000" spc="-1" strike="noStrike">
              <a:latin typeface="Arial"/>
            </a:endParaRPr>
          </a:p>
          <a:p>
            <a:pPr lvl="6" marL="3024000" indent="-216000">
              <a:spcBef>
                <a:spcPts val="283"/>
              </a:spcBef>
              <a:buClr>
                <a:srgbClr val="000000"/>
              </a:buClr>
              <a:buSzPct val="45000"/>
              <a:buFont typeface="Wingdings" charset="2"/>
              <a:buChar char=""/>
            </a:pPr>
            <a:r>
              <a:rPr b="0" lang="en-AU" sz="2000" spc="-1" strike="noStrike">
                <a:latin typeface="Arial"/>
              </a:rPr>
              <a:t>Seventh Outline Level</a:t>
            </a:r>
            <a:endParaRPr b="0" lang="en-AU" sz="2000" spc="-1" strike="noStrike">
              <a:latin typeface="Arial"/>
            </a:endParaRPr>
          </a:p>
        </p:txBody>
      </p:sp>
    </p:spTree>
  </p:cSld>
  <p:clrMap bg1="lt1" bg2="lt2" tx1="dk1" tx2="dk2" accent1="accent1" accent2="accent2" accent3="accent3" accent4="accent4" accent5="accent5" accent6="accent6" hlink="hlink" folHlink="folHlink"/>
  <p:sldLayoutIdLst>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 id="2147483660" r:id="rId14"/>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39" name="" descr=""/>
          <p:cNvPicPr/>
          <p:nvPr/>
        </p:nvPicPr>
        <p:blipFill>
          <a:blip r:embed="rId2"/>
          <a:stretch/>
        </p:blipFill>
        <p:spPr>
          <a:xfrm>
            <a:off x="0" y="0"/>
            <a:ext cx="10079640" cy="5663880"/>
          </a:xfrm>
          <a:prstGeom prst="rect">
            <a:avLst/>
          </a:prstGeom>
          <a:ln>
            <a:noFill/>
          </a:ln>
        </p:spPr>
      </p:pic>
      <p:sp>
        <p:nvSpPr>
          <p:cNvPr id="40" name="PlaceHolder 1"/>
          <p:cNvSpPr>
            <a:spLocks noGrp="1"/>
          </p:cNvSpPr>
          <p:nvPr>
            <p:ph type="title"/>
          </p:nvPr>
        </p:nvSpPr>
        <p:spPr>
          <a:xfrm>
            <a:off x="504000" y="226080"/>
            <a:ext cx="9072000" cy="946440"/>
          </a:xfrm>
          <a:prstGeom prst="rect">
            <a:avLst/>
          </a:prstGeom>
        </p:spPr>
        <p:txBody>
          <a:bodyPr lIns="0" rIns="0" tIns="0" bIns="0" anchor="ctr">
            <a:noAutofit/>
          </a:bodyPr>
          <a:p>
            <a:pPr algn="ctr"/>
            <a:r>
              <a:rPr b="0" lang="en-AU" sz="4400" spc="-1" strike="noStrike">
                <a:latin typeface="Arial"/>
              </a:rPr>
              <a:t>Click to edit the title text format</a:t>
            </a:r>
            <a:endParaRPr b="0" lang="en-AU" sz="4400" spc="-1" strike="noStrike">
              <a:latin typeface="Arial"/>
            </a:endParaRPr>
          </a:p>
        </p:txBody>
      </p:sp>
      <p:sp>
        <p:nvSpPr>
          <p:cNvPr id="41" name="PlaceHolder 2"/>
          <p:cNvSpPr>
            <a:spLocks noGrp="1"/>
          </p:cNvSpPr>
          <p:nvPr>
            <p:ph type="body"/>
          </p:nvPr>
        </p:nvSpPr>
        <p:spPr>
          <a:xfrm>
            <a:off x="504000" y="1326600"/>
            <a:ext cx="9072000" cy="328860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en-AU" sz="3200" spc="-1" strike="noStrike">
                <a:latin typeface="Arial"/>
              </a:rPr>
              <a:t>Click to edit the outline text format</a:t>
            </a:r>
            <a:endParaRPr b="0" lang="en-AU" sz="3200" spc="-1" strike="noStrike">
              <a:latin typeface="Arial"/>
            </a:endParaRPr>
          </a:p>
          <a:p>
            <a:pPr lvl="1" marL="864000" indent="-324000">
              <a:spcBef>
                <a:spcPts val="1134"/>
              </a:spcBef>
              <a:buClr>
                <a:srgbClr val="000000"/>
              </a:buClr>
              <a:buSzPct val="75000"/>
              <a:buFont typeface="Symbol" charset="2"/>
              <a:buChar char=""/>
            </a:pPr>
            <a:r>
              <a:rPr b="0" lang="en-AU" sz="2800" spc="-1" strike="noStrike">
                <a:latin typeface="Arial"/>
              </a:rPr>
              <a:t>Second Outline Level</a:t>
            </a:r>
            <a:endParaRPr b="0" lang="en-AU" sz="2800" spc="-1" strike="noStrike">
              <a:latin typeface="Arial"/>
            </a:endParaRPr>
          </a:p>
          <a:p>
            <a:pPr lvl="2" marL="1296000" indent="-288000">
              <a:spcBef>
                <a:spcPts val="850"/>
              </a:spcBef>
              <a:buClr>
                <a:srgbClr val="000000"/>
              </a:buClr>
              <a:buSzPct val="45000"/>
              <a:buFont typeface="Wingdings" charset="2"/>
              <a:buChar char=""/>
            </a:pPr>
            <a:r>
              <a:rPr b="0" lang="en-AU" sz="2400" spc="-1" strike="noStrike">
                <a:latin typeface="Arial"/>
              </a:rPr>
              <a:t>Third Outline Level</a:t>
            </a:r>
            <a:endParaRPr b="0" lang="en-AU" sz="2400" spc="-1" strike="noStrike">
              <a:latin typeface="Arial"/>
            </a:endParaRPr>
          </a:p>
          <a:p>
            <a:pPr lvl="3" marL="1728000" indent="-216000">
              <a:spcBef>
                <a:spcPts val="567"/>
              </a:spcBef>
              <a:buClr>
                <a:srgbClr val="000000"/>
              </a:buClr>
              <a:buSzPct val="75000"/>
              <a:buFont typeface="Symbol" charset="2"/>
              <a:buChar char=""/>
            </a:pPr>
            <a:r>
              <a:rPr b="0" lang="en-AU" sz="2000" spc="-1" strike="noStrike">
                <a:latin typeface="Arial"/>
              </a:rPr>
              <a:t>Fourth Outline Level</a:t>
            </a:r>
            <a:endParaRPr b="0" lang="en-AU" sz="2000" spc="-1" strike="noStrike">
              <a:latin typeface="Arial"/>
            </a:endParaRPr>
          </a:p>
          <a:p>
            <a:pPr lvl="4" marL="2160000" indent="-216000">
              <a:spcBef>
                <a:spcPts val="283"/>
              </a:spcBef>
              <a:buClr>
                <a:srgbClr val="000000"/>
              </a:buClr>
              <a:buSzPct val="45000"/>
              <a:buFont typeface="Wingdings" charset="2"/>
              <a:buChar char=""/>
            </a:pPr>
            <a:r>
              <a:rPr b="0" lang="en-AU" sz="2000" spc="-1" strike="noStrike">
                <a:latin typeface="Arial"/>
              </a:rPr>
              <a:t>Fifth Outline Level</a:t>
            </a:r>
            <a:endParaRPr b="0" lang="en-AU" sz="2000" spc="-1" strike="noStrike">
              <a:latin typeface="Arial"/>
            </a:endParaRPr>
          </a:p>
          <a:p>
            <a:pPr lvl="5" marL="2592000" indent="-216000">
              <a:spcBef>
                <a:spcPts val="283"/>
              </a:spcBef>
              <a:buClr>
                <a:srgbClr val="000000"/>
              </a:buClr>
              <a:buSzPct val="45000"/>
              <a:buFont typeface="Wingdings" charset="2"/>
              <a:buChar char=""/>
            </a:pPr>
            <a:r>
              <a:rPr b="0" lang="en-AU" sz="2000" spc="-1" strike="noStrike">
                <a:latin typeface="Arial"/>
              </a:rPr>
              <a:t>Sixth Outline Level</a:t>
            </a:r>
            <a:endParaRPr b="0" lang="en-AU" sz="2000" spc="-1" strike="noStrike">
              <a:latin typeface="Arial"/>
            </a:endParaRPr>
          </a:p>
          <a:p>
            <a:pPr lvl="6" marL="3024000" indent="-216000">
              <a:spcBef>
                <a:spcPts val="283"/>
              </a:spcBef>
              <a:buClr>
                <a:srgbClr val="000000"/>
              </a:buClr>
              <a:buSzPct val="45000"/>
              <a:buFont typeface="Wingdings" charset="2"/>
              <a:buChar char=""/>
            </a:pPr>
            <a:r>
              <a:rPr b="0" lang="en-AU" sz="2000" spc="-1" strike="noStrike">
                <a:latin typeface="Arial"/>
              </a:rPr>
              <a:t>Seventh Outline Level</a:t>
            </a:r>
            <a:endParaRPr b="0" lang="en-AU" sz="2000" spc="-1" strike="noStrike">
              <a:latin typeface="Arial"/>
            </a:endParaRPr>
          </a:p>
        </p:txBody>
      </p:sp>
    </p:spTree>
  </p:cSld>
  <p:clrMap bg1="lt1" bg2="lt2" tx1="dk1" tx2="dk2" accent1="accent1" accent2="accent2" accent3="accent3" accent4="accent4" accent5="accent5" accent6="accent6" hlink="hlink" folHlink="folHlink"/>
  <p:sldLayoutIdLst>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 id="2147483672" r:id="rId13"/>
    <p:sldLayoutId id="2147483673" r:id="rId14"/>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78" name="" descr=""/>
          <p:cNvPicPr/>
          <p:nvPr/>
        </p:nvPicPr>
        <p:blipFill>
          <a:blip r:embed="rId2"/>
          <a:stretch/>
        </p:blipFill>
        <p:spPr>
          <a:xfrm>
            <a:off x="0" y="0"/>
            <a:ext cx="10079640" cy="5663880"/>
          </a:xfrm>
          <a:prstGeom prst="rect">
            <a:avLst/>
          </a:prstGeom>
          <a:ln>
            <a:noFill/>
          </a:ln>
        </p:spPr>
      </p:pic>
      <p:sp>
        <p:nvSpPr>
          <p:cNvPr id="79" name="PlaceHolder 1"/>
          <p:cNvSpPr>
            <a:spLocks noGrp="1"/>
          </p:cNvSpPr>
          <p:nvPr>
            <p:ph type="title"/>
          </p:nvPr>
        </p:nvSpPr>
        <p:spPr>
          <a:xfrm>
            <a:off x="504000" y="226080"/>
            <a:ext cx="9072000" cy="946440"/>
          </a:xfrm>
          <a:prstGeom prst="rect">
            <a:avLst/>
          </a:prstGeom>
        </p:spPr>
        <p:txBody>
          <a:bodyPr lIns="0" rIns="0" tIns="0" bIns="0" anchor="ctr">
            <a:noAutofit/>
          </a:bodyPr>
          <a:p>
            <a:pPr algn="ctr"/>
            <a:r>
              <a:rPr b="0" lang="en-AU" sz="4400" spc="-1" strike="noStrike">
                <a:latin typeface="Arial"/>
              </a:rPr>
              <a:t>Click to edit the title text format</a:t>
            </a:r>
            <a:endParaRPr b="0" lang="en-AU" sz="4400" spc="-1" strike="noStrike">
              <a:latin typeface="Arial"/>
            </a:endParaRPr>
          </a:p>
        </p:txBody>
      </p:sp>
      <p:sp>
        <p:nvSpPr>
          <p:cNvPr id="80" name="PlaceHolder 2"/>
          <p:cNvSpPr>
            <a:spLocks noGrp="1"/>
          </p:cNvSpPr>
          <p:nvPr>
            <p:ph type="body"/>
          </p:nvPr>
        </p:nvSpPr>
        <p:spPr>
          <a:xfrm>
            <a:off x="504000" y="1326600"/>
            <a:ext cx="9072000" cy="328860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en-AU" sz="3200" spc="-1" strike="noStrike">
                <a:latin typeface="Arial"/>
              </a:rPr>
              <a:t>Click to edit the outline text format</a:t>
            </a:r>
            <a:endParaRPr b="0" lang="en-AU" sz="3200" spc="-1" strike="noStrike">
              <a:latin typeface="Arial"/>
            </a:endParaRPr>
          </a:p>
          <a:p>
            <a:pPr lvl="1" marL="864000" indent="-324000">
              <a:spcBef>
                <a:spcPts val="1134"/>
              </a:spcBef>
              <a:buClr>
                <a:srgbClr val="000000"/>
              </a:buClr>
              <a:buSzPct val="75000"/>
              <a:buFont typeface="Symbol" charset="2"/>
              <a:buChar char=""/>
            </a:pPr>
            <a:r>
              <a:rPr b="0" lang="en-AU" sz="2800" spc="-1" strike="noStrike">
                <a:latin typeface="Arial"/>
              </a:rPr>
              <a:t>Second Outline Level</a:t>
            </a:r>
            <a:endParaRPr b="0" lang="en-AU" sz="2800" spc="-1" strike="noStrike">
              <a:latin typeface="Arial"/>
            </a:endParaRPr>
          </a:p>
          <a:p>
            <a:pPr lvl="2" marL="1296000" indent="-288000">
              <a:spcBef>
                <a:spcPts val="850"/>
              </a:spcBef>
              <a:buClr>
                <a:srgbClr val="000000"/>
              </a:buClr>
              <a:buSzPct val="45000"/>
              <a:buFont typeface="Wingdings" charset="2"/>
              <a:buChar char=""/>
            </a:pPr>
            <a:r>
              <a:rPr b="0" lang="en-AU" sz="2400" spc="-1" strike="noStrike">
                <a:latin typeface="Arial"/>
              </a:rPr>
              <a:t>Third Outline Level</a:t>
            </a:r>
            <a:endParaRPr b="0" lang="en-AU" sz="2400" spc="-1" strike="noStrike">
              <a:latin typeface="Arial"/>
            </a:endParaRPr>
          </a:p>
          <a:p>
            <a:pPr lvl="3" marL="1728000" indent="-216000">
              <a:spcBef>
                <a:spcPts val="567"/>
              </a:spcBef>
              <a:buClr>
                <a:srgbClr val="000000"/>
              </a:buClr>
              <a:buSzPct val="75000"/>
              <a:buFont typeface="Symbol" charset="2"/>
              <a:buChar char=""/>
            </a:pPr>
            <a:r>
              <a:rPr b="0" lang="en-AU" sz="2000" spc="-1" strike="noStrike">
                <a:latin typeface="Arial"/>
              </a:rPr>
              <a:t>Fourth Outline Level</a:t>
            </a:r>
            <a:endParaRPr b="0" lang="en-AU" sz="2000" spc="-1" strike="noStrike">
              <a:latin typeface="Arial"/>
            </a:endParaRPr>
          </a:p>
          <a:p>
            <a:pPr lvl="4" marL="2160000" indent="-216000">
              <a:spcBef>
                <a:spcPts val="283"/>
              </a:spcBef>
              <a:buClr>
                <a:srgbClr val="000000"/>
              </a:buClr>
              <a:buSzPct val="45000"/>
              <a:buFont typeface="Wingdings" charset="2"/>
              <a:buChar char=""/>
            </a:pPr>
            <a:r>
              <a:rPr b="0" lang="en-AU" sz="2000" spc="-1" strike="noStrike">
                <a:latin typeface="Arial"/>
              </a:rPr>
              <a:t>Fifth Outline Level</a:t>
            </a:r>
            <a:endParaRPr b="0" lang="en-AU" sz="2000" spc="-1" strike="noStrike">
              <a:latin typeface="Arial"/>
            </a:endParaRPr>
          </a:p>
          <a:p>
            <a:pPr lvl="5" marL="2592000" indent="-216000">
              <a:spcBef>
                <a:spcPts val="283"/>
              </a:spcBef>
              <a:buClr>
                <a:srgbClr val="000000"/>
              </a:buClr>
              <a:buSzPct val="45000"/>
              <a:buFont typeface="Wingdings" charset="2"/>
              <a:buChar char=""/>
            </a:pPr>
            <a:r>
              <a:rPr b="0" lang="en-AU" sz="2000" spc="-1" strike="noStrike">
                <a:latin typeface="Arial"/>
              </a:rPr>
              <a:t>Sixth Outline Level</a:t>
            </a:r>
            <a:endParaRPr b="0" lang="en-AU" sz="2000" spc="-1" strike="noStrike">
              <a:latin typeface="Arial"/>
            </a:endParaRPr>
          </a:p>
          <a:p>
            <a:pPr lvl="6" marL="3024000" indent="-216000">
              <a:spcBef>
                <a:spcPts val="283"/>
              </a:spcBef>
              <a:buClr>
                <a:srgbClr val="000000"/>
              </a:buClr>
              <a:buSzPct val="45000"/>
              <a:buFont typeface="Wingdings" charset="2"/>
              <a:buChar char=""/>
            </a:pPr>
            <a:r>
              <a:rPr b="0" lang="en-AU" sz="2000" spc="-1" strike="noStrike">
                <a:latin typeface="Arial"/>
              </a:rPr>
              <a:t>Seventh Outline Level</a:t>
            </a:r>
            <a:endParaRPr b="0" lang="en-AU" sz="2000" spc="-1" strike="noStrike">
              <a:latin typeface="Arial"/>
            </a:endParaRPr>
          </a:p>
        </p:txBody>
      </p:sp>
    </p:spTree>
  </p:cSld>
  <p:clrMap bg1="lt1" bg2="lt2" tx1="dk1" tx2="dk2" accent1="accent1" accent2="accent2" accent3="accent3" accent4="accent4" accent5="accent5" accent6="accent6" hlink="hlink" folHlink="folHlink"/>
  <p:sldLayoutIdLst>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4.xml.rels><?xml version="1.0" encoding="UTF-8"?>
<Relationships xmlns="http://schemas.openxmlformats.org/package/2006/relationships"><Relationship Id="rId1" Type="http://schemas.openxmlformats.org/officeDocument/2006/relationships/hyperlink" Target="https://vimeo.com/511114074" TargetMode="External"/><Relationship Id="rId2" Type="http://schemas.openxmlformats.org/officeDocument/2006/relationships/slideLayout" Target="../slideLayouts/slideLayout13.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
</Relationships>
</file>

<file path=ppt/slides/_rels/slide3.xml.rels><?xml version="1.0" encoding="UTF-8"?>
<Relationships xmlns="http://schemas.openxmlformats.org/package/2006/relationships"><Relationship Id="rId1" Type="http://schemas.openxmlformats.org/officeDocument/2006/relationships/image" Target="../media/image4.jpeg"/><Relationship Id="rId2" Type="http://schemas.openxmlformats.org/officeDocument/2006/relationships/slideLayout" Target="../slideLayouts/slideLayout13.xml"/>
</Relationships>
</file>

<file path=ppt/slides/_rels/slide4.xml.rels><?xml version="1.0" encoding="UTF-8"?>
<Relationships xmlns="http://schemas.openxmlformats.org/package/2006/relationships"><Relationship Id="rId1" Type="http://schemas.openxmlformats.org/officeDocument/2006/relationships/hyperlink" Target="https://vimeo.com/514592630?autoplay=1" TargetMode="External"/><Relationship Id="rId2"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hyperlink" Target="https://www.slideshare.net/lntrullin/the-simpsons-myersbriggs-test" TargetMode="External"/><Relationship Id="rId2" Type="http://schemas.openxmlformats.org/officeDocument/2006/relationships/slideLayout" Target="../slideLayouts/slideLayout25.xml"/><Relationship Id="rId3" Type="http://schemas.openxmlformats.org/officeDocument/2006/relationships/notesSlide" Target="../notesSlides/notesSlide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7.xml.rels><?xml version="1.0" encoding="UTF-8"?>
<Relationships xmlns="http://schemas.openxmlformats.org/package/2006/relationships"><Relationship Id="rId1" Type="http://schemas.openxmlformats.org/officeDocument/2006/relationships/hyperlink" Target="https://vimeo.com/510702125" TargetMode="External"/><Relationship Id="rId2" Type="http://schemas.openxmlformats.org/officeDocument/2006/relationships/slideLayout" Target="../slideLayouts/slideLayout13.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3" name="CustomShape 1"/>
          <p:cNvSpPr/>
          <p:nvPr/>
        </p:nvSpPr>
        <p:spPr>
          <a:xfrm>
            <a:off x="1620000" y="216000"/>
            <a:ext cx="8093880" cy="929880"/>
          </a:xfrm>
          <a:prstGeom prst="rect">
            <a:avLst/>
          </a:prstGeom>
          <a:noFill/>
          <a:ln>
            <a:noFill/>
          </a:ln>
        </p:spPr>
        <p:style>
          <a:lnRef idx="0"/>
          <a:fillRef idx="0"/>
          <a:effectRef idx="0"/>
          <a:fontRef idx="minor"/>
        </p:style>
        <p:txBody>
          <a:bodyPr lIns="0" rIns="0" tIns="0" bIns="0" anchor="ctr">
            <a:normAutofit/>
          </a:bodyPr>
          <a:p>
            <a:pPr algn="ctr">
              <a:lnSpc>
                <a:spcPct val="100000"/>
              </a:lnSpc>
            </a:pPr>
            <a:r>
              <a:rPr b="0" lang="en-AU" sz="3300" spc="-1" strike="noStrike">
                <a:solidFill>
                  <a:srgbClr val="050505"/>
                </a:solidFill>
                <a:latin typeface="Times New Roman"/>
                <a:ea typeface="DejaVu Sans"/>
              </a:rPr>
              <a:t>AIM Iron Sharpens Iron 1/2021</a:t>
            </a:r>
            <a:endParaRPr b="0" lang="en-AU" sz="3300" spc="-1" strike="noStrike">
              <a:latin typeface="Arial"/>
            </a:endParaRPr>
          </a:p>
        </p:txBody>
      </p:sp>
      <p:sp>
        <p:nvSpPr>
          <p:cNvPr id="124" name="CustomShape 2"/>
          <p:cNvSpPr/>
          <p:nvPr/>
        </p:nvSpPr>
        <p:spPr>
          <a:xfrm>
            <a:off x="1620000" y="1368000"/>
            <a:ext cx="8093880" cy="716040"/>
          </a:xfrm>
          <a:prstGeom prst="rect">
            <a:avLst/>
          </a:prstGeom>
          <a:noFill/>
          <a:ln>
            <a:noFill/>
          </a:ln>
        </p:spPr>
        <p:style>
          <a:lnRef idx="0"/>
          <a:fillRef idx="0"/>
          <a:effectRef idx="0"/>
          <a:fontRef idx="minor"/>
        </p:style>
        <p:txBody>
          <a:bodyPr lIns="0" rIns="0" tIns="0" bIns="0" anchor="ctr">
            <a:noAutofit/>
          </a:bodyPr>
          <a:p>
            <a:pPr algn="ctr">
              <a:lnSpc>
                <a:spcPct val="100000"/>
              </a:lnSpc>
            </a:pPr>
            <a:r>
              <a:rPr b="0" lang="en-AU" sz="3200" spc="-1" strike="noStrike">
                <a:solidFill>
                  <a:srgbClr val="000000"/>
                </a:solidFill>
                <a:latin typeface="Times New Roman"/>
                <a:ea typeface="DejaVu Sans"/>
              </a:rPr>
              <a:t>Mid Level Training -</a:t>
            </a:r>
            <a:endParaRPr b="0" lang="en-AU" sz="3200" spc="-1" strike="noStrike">
              <a:latin typeface="Arial"/>
            </a:endParaRPr>
          </a:p>
          <a:p>
            <a:pPr algn="ctr">
              <a:lnSpc>
                <a:spcPct val="100000"/>
              </a:lnSpc>
            </a:pPr>
            <a:r>
              <a:rPr b="0" lang="en-AU" sz="3200" spc="-1" strike="noStrike">
                <a:solidFill>
                  <a:srgbClr val="000000"/>
                </a:solidFill>
                <a:latin typeface="Times New Roman"/>
                <a:ea typeface="DejaVu Sans"/>
              </a:rPr>
              <a:t>Leaders Working with Muslims </a:t>
            </a:r>
            <a:endParaRPr b="0" lang="en-AU" sz="3200" spc="-1" strike="noStrike">
              <a:latin typeface="Arial"/>
            </a:endParaRPr>
          </a:p>
        </p:txBody>
      </p:sp>
      <p:sp>
        <p:nvSpPr>
          <p:cNvPr id="125" name="CustomShape 3"/>
          <p:cNvSpPr/>
          <p:nvPr/>
        </p:nvSpPr>
        <p:spPr>
          <a:xfrm>
            <a:off x="3024000" y="2880000"/>
            <a:ext cx="4820040" cy="598320"/>
          </a:xfrm>
          <a:prstGeom prst="rect">
            <a:avLst/>
          </a:prstGeom>
          <a:noFill/>
          <a:ln>
            <a:noFill/>
          </a:ln>
        </p:spPr>
        <p:style>
          <a:lnRef idx="0"/>
          <a:fillRef idx="0"/>
          <a:effectRef idx="0"/>
          <a:fontRef idx="minor"/>
        </p:style>
        <p:txBody>
          <a:bodyPr lIns="90000" rIns="90000" tIns="45000" bIns="45000">
            <a:noAutofit/>
          </a:bodyPr>
          <a:p>
            <a:pPr>
              <a:lnSpc>
                <a:spcPct val="100000"/>
              </a:lnSpc>
            </a:pPr>
            <a:r>
              <a:rPr b="0" lang="en-AU" sz="1800" spc="-1" strike="noStrike">
                <a:solidFill>
                  <a:srgbClr val="000000"/>
                </a:solidFill>
                <a:latin typeface="Arial"/>
                <a:ea typeface="DejaVu Sans"/>
              </a:rPr>
              <a:t>The Problem with Q 4:157 - </a:t>
            </a:r>
            <a:endParaRPr b="0" lang="en-AU" sz="1800" spc="-1" strike="noStrike">
              <a:latin typeface="Arial"/>
            </a:endParaRPr>
          </a:p>
          <a:p>
            <a:pPr>
              <a:lnSpc>
                <a:spcPct val="100000"/>
              </a:lnSpc>
            </a:pPr>
            <a:r>
              <a:rPr b="0" lang="en-AU" sz="1800" spc="-1" strike="noStrike">
                <a:solidFill>
                  <a:srgbClr val="000000"/>
                </a:solidFill>
                <a:latin typeface="Arial"/>
                <a:ea typeface="DejaVu Sans"/>
              </a:rPr>
              <a:t>Isa did NOT die on the cross as the Injil says</a:t>
            </a:r>
            <a:endParaRPr b="0" lang="en-AU" sz="1800" spc="-1" strike="noStrike">
              <a:latin typeface="Arial"/>
            </a:endParaRPr>
          </a:p>
        </p:txBody>
      </p:sp>
    </p:spTree>
  </p:cSld>
  <mc:AlternateContent>
    <mc:Choice Requires="p14">
      <p:transition spd="slow" p14:dur="2000">
        <p:fade thruBlk="true"/>
      </p:transition>
    </mc:Choice>
    <mc:Fallback>
      <p:transition spd="slow">
        <p:fade thruBlk="true"/>
      </p:transition>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ntr" presetID="1">
                                  <p:stCondLst>
                                    <p:cond delay="0"/>
                                  </p:stCondLst>
                                  <p:childTnLst>
                                    <p:set>
                                      <p:cBhvr>
                                        <p:cTn id="6" dur="1" fill="hold">
                                          <p:stCondLst>
                                            <p:cond delay="0"/>
                                          </p:stCondLst>
                                        </p:cTn>
                                        <p:tgtEl>
                                          <p:spTgt spid="124">
                                            <p:txEl>
                                              <p:pRg st="0" end="0"/>
                                            </p:txEl>
                                          </p:spTgt>
                                        </p:tgtEl>
                                        <p:attrNameLst>
                                          <p:attrName>style.visibility</p:attrName>
                                        </p:attrNameLst>
                                      </p:cBhvr>
                                      <p:to>
                                        <p:strVal val="visible"/>
                                      </p:to>
                                    </p:set>
                                  </p:childTnLst>
                                </p:cTn>
                              </p:par>
                              <p:par>
                                <p:cTn id="7" nodeType="withEffect" fill="hold" presetClass="entr" presetID="1">
                                  <p:stCondLst>
                                    <p:cond delay="0"/>
                                  </p:stCondLst>
                                  <p:childTnLst>
                                    <p:set>
                                      <p:cBhvr>
                                        <p:cTn id="8" dur="1" fill="hold">
                                          <p:stCondLst>
                                            <p:cond delay="0"/>
                                          </p:stCondLst>
                                        </p:cTn>
                                        <p:tgtEl>
                                          <p:spTgt spid="124">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nodeType="clickEffect" fill="hold" presetClass="entr" presetID="1">
                                  <p:stCondLst>
                                    <p:cond delay="0"/>
                                  </p:stCondLst>
                                  <p:childTnLst>
                                    <p:set>
                                      <p:cBhvr>
                                        <p:cTn id="12" dur="1" fill="hold">
                                          <p:stCondLst>
                                            <p:cond delay="0"/>
                                          </p:stCondLst>
                                        </p:cTn>
                                        <p:tgtEl>
                                          <p:spTgt spid="125">
                                            <p:txEl>
                                              <p:pRg st="0" end="0"/>
                                            </p:txEl>
                                          </p:spTgt>
                                        </p:tgtEl>
                                        <p:attrNameLst>
                                          <p:attrName>style.visibility</p:attrName>
                                        </p:attrNameLst>
                                      </p:cBhvr>
                                      <p:to>
                                        <p:strVal val="visible"/>
                                      </p:to>
                                    </p:set>
                                  </p:childTnLst>
                                </p:cTn>
                              </p:par>
                              <p:par>
                                <p:cTn id="13" nodeType="withEffect" fill="hold" presetClass="entr" presetID="1">
                                  <p:stCondLst>
                                    <p:cond delay="0"/>
                                  </p:stCondLst>
                                  <p:childTnLst>
                                    <p:set>
                                      <p:cBhvr>
                                        <p:cTn id="14" dur="1" fill="hold">
                                          <p:stCondLst>
                                            <p:cond delay="0"/>
                                          </p:stCondLst>
                                        </p:cTn>
                                        <p:tgtEl>
                                          <p:spTgt spid="125">
                                            <p:txEl>
                                              <p:pRg st="1" end="1"/>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 name="CustomShape 1"/>
          <p:cNvSpPr/>
          <p:nvPr/>
        </p:nvSpPr>
        <p:spPr>
          <a:xfrm>
            <a:off x="1620000" y="216000"/>
            <a:ext cx="8093880" cy="929880"/>
          </a:xfrm>
          <a:prstGeom prst="rect">
            <a:avLst/>
          </a:prstGeom>
          <a:noFill/>
          <a:ln>
            <a:noFill/>
          </a:ln>
        </p:spPr>
        <p:style>
          <a:lnRef idx="0"/>
          <a:fillRef idx="0"/>
          <a:effectRef idx="0"/>
          <a:fontRef idx="minor"/>
        </p:style>
        <p:txBody>
          <a:bodyPr lIns="0" rIns="0" tIns="0" bIns="0" anchor="ctr">
            <a:normAutofit/>
          </a:bodyPr>
          <a:p>
            <a:pPr algn="ctr">
              <a:lnSpc>
                <a:spcPct val="100000"/>
              </a:lnSpc>
              <a:spcAft>
                <a:spcPts val="1060"/>
              </a:spcAft>
            </a:pPr>
            <a:r>
              <a:rPr b="0" lang="en-AU" sz="2400" spc="-1" strike="noStrike">
                <a:solidFill>
                  <a:srgbClr val="050505"/>
                </a:solidFill>
                <a:latin typeface="Arial"/>
                <a:ea typeface="DejaVu Sans"/>
              </a:rPr>
              <a:t>Battle of Badr, (624CE)</a:t>
            </a:r>
            <a:endParaRPr b="0" lang="en-AU" sz="2400" spc="-1" strike="noStrike">
              <a:latin typeface="Arial"/>
            </a:endParaRPr>
          </a:p>
        </p:txBody>
      </p:sp>
      <p:sp>
        <p:nvSpPr>
          <p:cNvPr id="146" name="CustomShape 2"/>
          <p:cNvSpPr/>
          <p:nvPr/>
        </p:nvSpPr>
        <p:spPr>
          <a:xfrm>
            <a:off x="1620000" y="1368000"/>
            <a:ext cx="8093880" cy="3282120"/>
          </a:xfrm>
          <a:prstGeom prst="rect">
            <a:avLst/>
          </a:prstGeom>
          <a:noFill/>
          <a:ln>
            <a:noFill/>
          </a:ln>
        </p:spPr>
        <p:style>
          <a:lnRef idx="0"/>
          <a:fillRef idx="0"/>
          <a:effectRef idx="0"/>
          <a:fontRef idx="minor"/>
        </p:style>
        <p:txBody>
          <a:bodyPr lIns="0" rIns="0" tIns="0" bIns="0">
            <a:normAutofit/>
          </a:bodyPr>
          <a:p>
            <a:pPr>
              <a:lnSpc>
                <a:spcPct val="100000"/>
              </a:lnSpc>
            </a:pPr>
            <a:r>
              <a:rPr b="0" lang="en-AU" sz="2400" spc="-1" strike="noStrike">
                <a:solidFill>
                  <a:srgbClr val="050505"/>
                </a:solidFill>
                <a:latin typeface="Arial"/>
                <a:ea typeface="DejaVu Sans"/>
              </a:rPr>
              <a:t>In Islamic history, major military victory led by the Prophet Muhammad that marked a turning point for the early Muslim community (ummah) from a defensive stance toward one of stability and expansion. The battle damaged Meccan trade and boosted the morale of the ummah as a viable force in its pursuit of control of the holy city. The prestigen of the battle in the Islamic consciousness is marked by the fact that it is the only battle mentioned by name in the Qurʾān. </a:t>
            </a:r>
            <a:endParaRPr b="0" lang="en-AU" sz="2400" spc="-1" strike="noStrike">
              <a:latin typeface="Arial"/>
            </a:endParaRPr>
          </a:p>
        </p:txBody>
      </p:sp>
    </p:spTree>
  </p:cSld>
  <mc:AlternateContent>
    <mc:Choice Requires="p14">
      <p:transition spd="slow" p14:dur="2000">
        <p:fade thruBlk="true"/>
      </p:transition>
    </mc:Choice>
    <mc:Fallback>
      <p:transition spd="slow">
        <p:fade thruBlk="true"/>
      </p:transition>
    </mc:Fallback>
  </mc:AlternateContent>
  <p:timing>
    <p:tnLst>
      <p:par>
        <p:cTn id="133" dur="indefinite" restart="never" nodeType="tmRoot">
          <p:childTnLst>
            <p:seq>
              <p:cTn id="134" dur="indefinite" nodeType="mainSeq">
                <p:childTnLst>
                  <p:par>
                    <p:cTn id="135" fill="hold">
                      <p:stCondLst>
                        <p:cond delay="indefinite"/>
                      </p:stCondLst>
                      <p:childTnLst>
                        <p:par>
                          <p:cTn id="136" fill="hold">
                            <p:stCondLst>
                              <p:cond delay="0"/>
                            </p:stCondLst>
                            <p:childTnLst>
                              <p:par>
                                <p:cTn id="137" nodeType="clickEffect" fill="hold" presetClass="entr" presetID="1">
                                  <p:stCondLst>
                                    <p:cond delay="0"/>
                                  </p:stCondLst>
                                  <p:childTnLst>
                                    <p:set>
                                      <p:cBhvr>
                                        <p:cTn id="138" dur="1" fill="hold">
                                          <p:stCondLst>
                                            <p:cond delay="0"/>
                                          </p:stCondLst>
                                        </p:cTn>
                                        <p:tgtEl>
                                          <p:spTgt spid="146">
                                            <p:txEl>
                                              <p:pRg st="0" end="0"/>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7" name="CustomShape 1"/>
          <p:cNvSpPr/>
          <p:nvPr/>
        </p:nvSpPr>
        <p:spPr>
          <a:xfrm>
            <a:off x="1620000" y="216000"/>
            <a:ext cx="8093880" cy="929880"/>
          </a:xfrm>
          <a:prstGeom prst="rect">
            <a:avLst/>
          </a:prstGeom>
          <a:noFill/>
          <a:ln>
            <a:noFill/>
          </a:ln>
        </p:spPr>
        <p:style>
          <a:lnRef idx="0"/>
          <a:fillRef idx="0"/>
          <a:effectRef idx="0"/>
          <a:fontRef idx="minor"/>
        </p:style>
        <p:txBody>
          <a:bodyPr lIns="0" rIns="0" tIns="0" bIns="0" anchor="ctr">
            <a:normAutofit/>
          </a:bodyPr>
          <a:p>
            <a:pPr algn="ctr">
              <a:lnSpc>
                <a:spcPct val="100000"/>
              </a:lnSpc>
            </a:pPr>
            <a:r>
              <a:rPr b="0" lang="en-AU" sz="3300" spc="-1" strike="noStrike">
                <a:solidFill>
                  <a:srgbClr val="050505"/>
                </a:solidFill>
                <a:latin typeface="Times New Roman"/>
                <a:ea typeface="DejaVu Sans"/>
              </a:rPr>
              <a:t>What about the Martyrs?</a:t>
            </a:r>
            <a:endParaRPr b="0" lang="en-AU" sz="3300" spc="-1" strike="noStrike">
              <a:latin typeface="Arial"/>
            </a:endParaRPr>
          </a:p>
        </p:txBody>
      </p:sp>
      <p:sp>
        <p:nvSpPr>
          <p:cNvPr id="148" name="CustomShape 2"/>
          <p:cNvSpPr/>
          <p:nvPr/>
        </p:nvSpPr>
        <p:spPr>
          <a:xfrm>
            <a:off x="1620000" y="1368000"/>
            <a:ext cx="8093880" cy="3282120"/>
          </a:xfrm>
          <a:prstGeom prst="rect">
            <a:avLst/>
          </a:prstGeom>
          <a:noFill/>
          <a:ln>
            <a:noFill/>
          </a:ln>
        </p:spPr>
        <p:style>
          <a:lnRef idx="0"/>
          <a:fillRef idx="0"/>
          <a:effectRef idx="0"/>
          <a:fontRef idx="minor"/>
        </p:style>
        <p:txBody>
          <a:bodyPr lIns="0" rIns="0" tIns="0" bIns="0">
            <a:normAutofit/>
          </a:bodyPr>
          <a:p>
            <a:pPr marL="432000" indent="-317880">
              <a:lnSpc>
                <a:spcPct val="100000"/>
              </a:lnSpc>
              <a:spcAft>
                <a:spcPts val="1060"/>
              </a:spcAft>
              <a:buClr>
                <a:srgbClr val="0066ff"/>
              </a:buClr>
              <a:buSzPct val="40000"/>
              <a:buFont typeface="Wingdings" charset="2"/>
              <a:buChar char=""/>
            </a:pPr>
            <a:r>
              <a:rPr b="0" lang="en-AU" sz="2400" spc="-1" strike="noStrike">
                <a:solidFill>
                  <a:srgbClr val="050505"/>
                </a:solidFill>
                <a:latin typeface="Arial"/>
                <a:ea typeface="DejaVu Sans"/>
              </a:rPr>
              <a:t>Q 2:154 (Sahih International):</a:t>
            </a:r>
            <a:endParaRPr b="0" lang="en-AU" sz="2400" spc="-1" strike="noStrike">
              <a:latin typeface="Arial"/>
            </a:endParaRPr>
          </a:p>
          <a:p>
            <a:pPr marL="432000" indent="-317880">
              <a:lnSpc>
                <a:spcPct val="100000"/>
              </a:lnSpc>
              <a:spcAft>
                <a:spcPts val="1060"/>
              </a:spcAft>
              <a:buClr>
                <a:srgbClr val="0066ff"/>
              </a:buClr>
              <a:buSzPct val="40000"/>
              <a:buFont typeface="Wingdings" charset="2"/>
              <a:buChar char=""/>
            </a:pPr>
            <a:r>
              <a:rPr b="1" lang="en-AU" sz="2400" spc="-1" strike="noStrike">
                <a:solidFill>
                  <a:srgbClr val="050505"/>
                </a:solidFill>
                <a:latin typeface="Arial"/>
                <a:ea typeface="DejaVu Sans"/>
              </a:rPr>
              <a:t>And do not say</a:t>
            </a:r>
            <a:r>
              <a:rPr b="0" lang="en-AU" sz="2400" spc="-1" strike="noStrike">
                <a:solidFill>
                  <a:srgbClr val="050505"/>
                </a:solidFill>
                <a:latin typeface="Arial"/>
                <a:ea typeface="DejaVu Sans"/>
              </a:rPr>
              <a:t> about those who are killed in the way of Allah , "They are dead." Rather, they are alive, but you perceive [it] not.</a:t>
            </a:r>
            <a:endParaRPr b="0" lang="en-AU" sz="2400" spc="-1" strike="noStrike">
              <a:latin typeface="Arial"/>
            </a:endParaRPr>
          </a:p>
          <a:p>
            <a:pPr marL="432000" indent="-317880">
              <a:lnSpc>
                <a:spcPct val="100000"/>
              </a:lnSpc>
              <a:spcAft>
                <a:spcPts val="1060"/>
              </a:spcAft>
              <a:buClr>
                <a:srgbClr val="0066ff"/>
              </a:buClr>
              <a:buSzPct val="40000"/>
              <a:buFont typeface="Wingdings" charset="2"/>
              <a:buChar char=""/>
            </a:pPr>
            <a:r>
              <a:rPr b="0" lang="en-AU" sz="2400" spc="-1" strike="noStrike">
                <a:solidFill>
                  <a:srgbClr val="050505"/>
                </a:solidFill>
                <a:latin typeface="Arial"/>
                <a:ea typeface="DejaVu Sans"/>
              </a:rPr>
              <a:t>If Isa did die on a cross to pay for our sins like Issah said he would – then wouldn’t he be a Martyr too? </a:t>
            </a:r>
            <a:endParaRPr b="0" lang="en-AU" sz="2400" spc="-1" strike="noStrike">
              <a:latin typeface="Arial"/>
            </a:endParaRPr>
          </a:p>
        </p:txBody>
      </p:sp>
    </p:spTree>
  </p:cSld>
  <mc:AlternateContent>
    <mc:Choice Requires="p14">
      <p:transition spd="slow" p14:dur="2000">
        <p:fade thruBlk="true"/>
      </p:transition>
    </mc:Choice>
    <mc:Fallback>
      <p:transition spd="slow">
        <p:fade thruBlk="true"/>
      </p:transition>
    </mc:Fallback>
  </mc:AlternateContent>
  <p:timing>
    <p:tnLst>
      <p:par>
        <p:cTn id="139" dur="indefinite" restart="never" nodeType="tmRoot">
          <p:childTnLst>
            <p:seq>
              <p:cTn id="140" dur="indefinite" nodeType="mainSeq">
                <p:childTnLst>
                  <p:par>
                    <p:cTn id="141" fill="hold">
                      <p:stCondLst>
                        <p:cond delay="indefinite"/>
                      </p:stCondLst>
                      <p:childTnLst>
                        <p:par>
                          <p:cTn id="142" fill="hold">
                            <p:stCondLst>
                              <p:cond delay="0"/>
                            </p:stCondLst>
                            <p:childTnLst>
                              <p:par>
                                <p:cTn id="143" nodeType="clickEffect" fill="hold" presetClass="entr" presetID="1">
                                  <p:stCondLst>
                                    <p:cond delay="0"/>
                                  </p:stCondLst>
                                  <p:childTnLst>
                                    <p:set>
                                      <p:cBhvr>
                                        <p:cTn id="144" dur="1" fill="hold">
                                          <p:stCondLst>
                                            <p:cond delay="0"/>
                                          </p:stCondLst>
                                        </p:cTn>
                                        <p:tgtEl>
                                          <p:spTgt spid="148">
                                            <p:txEl>
                                              <p:pRg st="0" end="0"/>
                                            </p:txEl>
                                          </p:spTgt>
                                        </p:tgtEl>
                                        <p:attrNameLst>
                                          <p:attrName>style.visibility</p:attrName>
                                        </p:attrNameLst>
                                      </p:cBhvr>
                                      <p:to>
                                        <p:strVal val="visible"/>
                                      </p:to>
                                    </p:set>
                                  </p:childTnLst>
                                </p:cTn>
                              </p:par>
                            </p:childTnLst>
                          </p:cTn>
                        </p:par>
                      </p:childTnLst>
                    </p:cTn>
                  </p:par>
                  <p:par>
                    <p:cTn id="145" fill="hold">
                      <p:stCondLst>
                        <p:cond delay="indefinite"/>
                      </p:stCondLst>
                      <p:childTnLst>
                        <p:par>
                          <p:cTn id="146" fill="hold">
                            <p:stCondLst>
                              <p:cond delay="0"/>
                            </p:stCondLst>
                            <p:childTnLst>
                              <p:par>
                                <p:cTn id="147" nodeType="clickEffect" fill="hold" presetClass="entr" presetID="1">
                                  <p:stCondLst>
                                    <p:cond delay="0"/>
                                  </p:stCondLst>
                                  <p:childTnLst>
                                    <p:set>
                                      <p:cBhvr>
                                        <p:cTn id="148" dur="1" fill="hold">
                                          <p:stCondLst>
                                            <p:cond delay="0"/>
                                          </p:stCondLst>
                                        </p:cTn>
                                        <p:tgtEl>
                                          <p:spTgt spid="148">
                                            <p:txEl>
                                              <p:pRg st="1" end="1"/>
                                            </p:txEl>
                                          </p:spTgt>
                                        </p:tgtEl>
                                        <p:attrNameLst>
                                          <p:attrName>style.visibility</p:attrName>
                                        </p:attrNameLst>
                                      </p:cBhvr>
                                      <p:to>
                                        <p:strVal val="visible"/>
                                      </p:to>
                                    </p:set>
                                  </p:childTnLst>
                                </p:cTn>
                              </p:par>
                            </p:childTnLst>
                          </p:cTn>
                        </p:par>
                      </p:childTnLst>
                    </p:cTn>
                  </p:par>
                  <p:par>
                    <p:cTn id="149" fill="hold">
                      <p:stCondLst>
                        <p:cond delay="indefinite"/>
                      </p:stCondLst>
                      <p:childTnLst>
                        <p:par>
                          <p:cTn id="150" fill="hold">
                            <p:stCondLst>
                              <p:cond delay="0"/>
                            </p:stCondLst>
                            <p:childTnLst>
                              <p:par>
                                <p:cTn id="151" nodeType="clickEffect" fill="hold" presetClass="entr" presetID="1">
                                  <p:stCondLst>
                                    <p:cond delay="0"/>
                                  </p:stCondLst>
                                  <p:childTnLst>
                                    <p:set>
                                      <p:cBhvr>
                                        <p:cTn id="152" dur="1" fill="hold">
                                          <p:stCondLst>
                                            <p:cond delay="0"/>
                                          </p:stCondLst>
                                        </p:cTn>
                                        <p:tgtEl>
                                          <p:spTgt spid="148">
                                            <p:txEl>
                                              <p:pRg st="2" end="2"/>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 name="CustomShape 1"/>
          <p:cNvSpPr/>
          <p:nvPr/>
        </p:nvSpPr>
        <p:spPr>
          <a:xfrm>
            <a:off x="1620000" y="216000"/>
            <a:ext cx="8093880" cy="929880"/>
          </a:xfrm>
          <a:prstGeom prst="rect">
            <a:avLst/>
          </a:prstGeom>
          <a:noFill/>
          <a:ln>
            <a:noFill/>
          </a:ln>
        </p:spPr>
        <p:style>
          <a:lnRef idx="0"/>
          <a:fillRef idx="0"/>
          <a:effectRef idx="0"/>
          <a:fontRef idx="minor"/>
        </p:style>
        <p:txBody>
          <a:bodyPr lIns="0" rIns="0" tIns="0" bIns="0" anchor="ctr">
            <a:normAutofit/>
          </a:bodyPr>
          <a:p>
            <a:pPr algn="ctr">
              <a:lnSpc>
                <a:spcPct val="100000"/>
              </a:lnSpc>
            </a:pPr>
            <a:r>
              <a:rPr b="0" lang="en-AU" sz="3300" spc="-1" strike="noStrike">
                <a:solidFill>
                  <a:srgbClr val="050505"/>
                </a:solidFill>
                <a:latin typeface="Times New Roman"/>
                <a:ea typeface="DejaVu Sans"/>
              </a:rPr>
              <a:t>So Now Lets Put it Together</a:t>
            </a:r>
            <a:endParaRPr b="0" lang="en-AU" sz="3300" spc="-1" strike="noStrike">
              <a:latin typeface="Arial"/>
            </a:endParaRPr>
          </a:p>
          <a:p>
            <a:pPr algn="ctr">
              <a:lnSpc>
                <a:spcPct val="100000"/>
              </a:lnSpc>
            </a:pPr>
            <a:r>
              <a:rPr b="0" lang="en-AU" sz="3300" spc="-1" strike="noStrike">
                <a:solidFill>
                  <a:srgbClr val="050505"/>
                </a:solidFill>
                <a:latin typeface="Times New Roman"/>
                <a:ea typeface="DejaVu Sans"/>
              </a:rPr>
              <a:t>(Using Self Discovery)</a:t>
            </a:r>
            <a:endParaRPr b="0" lang="en-AU" sz="3300" spc="-1" strike="noStrike">
              <a:latin typeface="Arial"/>
            </a:endParaRPr>
          </a:p>
        </p:txBody>
      </p:sp>
      <p:sp>
        <p:nvSpPr>
          <p:cNvPr id="150" name="CustomShape 2"/>
          <p:cNvSpPr/>
          <p:nvPr/>
        </p:nvSpPr>
        <p:spPr>
          <a:xfrm>
            <a:off x="1620000" y="1368000"/>
            <a:ext cx="8093880" cy="3282120"/>
          </a:xfrm>
          <a:prstGeom prst="rect">
            <a:avLst/>
          </a:prstGeom>
          <a:noFill/>
          <a:ln>
            <a:noFill/>
          </a:ln>
        </p:spPr>
        <p:style>
          <a:lnRef idx="0"/>
          <a:fillRef idx="0"/>
          <a:effectRef idx="0"/>
          <a:fontRef idx="minor"/>
        </p:style>
        <p:txBody>
          <a:bodyPr lIns="0" rIns="0" tIns="0" bIns="0">
            <a:normAutofit fontScale="34000"/>
          </a:bodyPr>
          <a:p>
            <a:pPr marL="432000" indent="-317880">
              <a:lnSpc>
                <a:spcPct val="100000"/>
              </a:lnSpc>
              <a:spcAft>
                <a:spcPts val="1060"/>
              </a:spcAft>
              <a:buClr>
                <a:srgbClr val="0066ff"/>
              </a:buClr>
              <a:buSzPct val="40000"/>
              <a:buFont typeface="Wingdings" charset="2"/>
              <a:buChar char=""/>
            </a:pPr>
            <a:r>
              <a:rPr b="0" lang="en-AU" sz="2400" spc="-1" strike="noStrike">
                <a:solidFill>
                  <a:srgbClr val="050505"/>
                </a:solidFill>
                <a:latin typeface="Arial"/>
                <a:ea typeface="DejaVu Sans"/>
              </a:rPr>
              <a:t>Step 1 Read Al-Nisa 4:157-158 (Allah redeems him in 158)</a:t>
            </a:r>
            <a:endParaRPr b="0" lang="en-AU" sz="2400" spc="-1" strike="noStrike">
              <a:latin typeface="Arial"/>
            </a:endParaRPr>
          </a:p>
          <a:p>
            <a:pPr marL="432000" indent="-317880">
              <a:lnSpc>
                <a:spcPct val="100000"/>
              </a:lnSpc>
              <a:spcAft>
                <a:spcPts val="1060"/>
              </a:spcAft>
              <a:buClr>
                <a:srgbClr val="0066ff"/>
              </a:buClr>
              <a:buSzPct val="40000"/>
              <a:buFont typeface="Wingdings" charset="2"/>
              <a:buChar char=""/>
            </a:pPr>
            <a:r>
              <a:rPr b="0" lang="en-AU" sz="2400" spc="-1" strike="noStrike">
                <a:solidFill>
                  <a:srgbClr val="050505"/>
                </a:solidFill>
                <a:latin typeface="Arial"/>
                <a:ea typeface="DejaVu Sans"/>
              </a:rPr>
              <a:t>Step 2 Read Al-Infal 8:17</a:t>
            </a:r>
            <a:endParaRPr b="0" lang="en-AU" sz="2400" spc="-1" strike="noStrike">
              <a:latin typeface="Arial"/>
            </a:endParaRPr>
          </a:p>
          <a:p>
            <a:pPr marL="432000" indent="-317880">
              <a:lnSpc>
                <a:spcPct val="100000"/>
              </a:lnSpc>
              <a:spcAft>
                <a:spcPts val="1060"/>
              </a:spcAft>
              <a:buClr>
                <a:srgbClr val="0066ff"/>
              </a:buClr>
              <a:buSzPct val="40000"/>
              <a:buFont typeface="Wingdings" charset="2"/>
              <a:buChar char=""/>
            </a:pPr>
            <a:r>
              <a:rPr b="0" lang="en-AU" sz="2400" spc="-1" strike="noStrike">
                <a:solidFill>
                  <a:srgbClr val="050505"/>
                </a:solidFill>
                <a:latin typeface="Arial"/>
                <a:ea typeface="DejaVu Sans"/>
              </a:rPr>
              <a:t>Step 3 Join the same Arabic context</a:t>
            </a:r>
            <a:endParaRPr b="0" lang="en-AU" sz="2400" spc="-1" strike="noStrike">
              <a:latin typeface="Arial"/>
            </a:endParaRPr>
          </a:p>
          <a:p>
            <a:pPr marL="432000" indent="-317880">
              <a:lnSpc>
                <a:spcPct val="100000"/>
              </a:lnSpc>
              <a:spcAft>
                <a:spcPts val="1060"/>
              </a:spcAft>
              <a:buClr>
                <a:srgbClr val="0066ff"/>
              </a:buClr>
              <a:buSzPct val="40000"/>
              <a:buFont typeface="Wingdings" charset="2"/>
              <a:buChar char=""/>
            </a:pPr>
            <a:r>
              <a:rPr b="0" lang="en-AU" sz="2400" spc="-1" strike="noStrike">
                <a:solidFill>
                  <a:srgbClr val="050505"/>
                </a:solidFill>
                <a:latin typeface="Arial"/>
                <a:ea typeface="DejaVu Sans"/>
              </a:rPr>
              <a:t>Step 4 Re-read Q3:54-55 (Notice the wording similar to 4:158)</a:t>
            </a:r>
            <a:endParaRPr b="0" lang="en-AU" sz="2400" spc="-1" strike="noStrike">
              <a:latin typeface="Arial"/>
            </a:endParaRPr>
          </a:p>
          <a:p>
            <a:pPr marL="432000" indent="-317880">
              <a:lnSpc>
                <a:spcPct val="100000"/>
              </a:lnSpc>
              <a:spcAft>
                <a:spcPts val="1060"/>
              </a:spcAft>
              <a:buClr>
                <a:srgbClr val="0066ff"/>
              </a:buClr>
              <a:buSzPct val="40000"/>
              <a:buFont typeface="Wingdings" charset="2"/>
              <a:buChar char=""/>
            </a:pPr>
            <a:r>
              <a:rPr b="0" lang="en-AU" sz="2400" spc="-1" strike="noStrike">
                <a:solidFill>
                  <a:srgbClr val="050505"/>
                </a:solidFill>
                <a:latin typeface="Arial"/>
                <a:ea typeface="DejaVu Sans"/>
              </a:rPr>
              <a:t>Step 5 Read Q 2:154</a:t>
            </a:r>
            <a:endParaRPr b="0" lang="en-AU" sz="2400" spc="-1" strike="noStrike">
              <a:latin typeface="Arial"/>
            </a:endParaRPr>
          </a:p>
          <a:p>
            <a:pPr marL="432000" indent="-317880">
              <a:lnSpc>
                <a:spcPct val="100000"/>
              </a:lnSpc>
              <a:spcAft>
                <a:spcPts val="1060"/>
              </a:spcAft>
              <a:buClr>
                <a:srgbClr val="0066ff"/>
              </a:buClr>
              <a:buSzPct val="40000"/>
              <a:buFont typeface="Wingdings" charset="2"/>
              <a:buChar char=""/>
            </a:pPr>
            <a:r>
              <a:rPr b="0" lang="en-AU" sz="2400" spc="-1" strike="noStrike">
                <a:solidFill>
                  <a:srgbClr val="050505"/>
                </a:solidFill>
                <a:latin typeface="Arial"/>
                <a:ea typeface="DejaVu Sans"/>
              </a:rPr>
              <a:t>Step 6 Read Q3:144 all the messengers before M’d have died. Isa was a messenger (4:157).</a:t>
            </a:r>
            <a:endParaRPr b="0" lang="en-AU" sz="2400" spc="-1" strike="noStrike">
              <a:latin typeface="Arial"/>
            </a:endParaRPr>
          </a:p>
          <a:p>
            <a:pPr marL="432000" indent="-317880">
              <a:lnSpc>
                <a:spcPct val="100000"/>
              </a:lnSpc>
              <a:spcAft>
                <a:spcPts val="1060"/>
              </a:spcAft>
              <a:buClr>
                <a:srgbClr val="0066ff"/>
              </a:buClr>
              <a:buSzPct val="40000"/>
              <a:buFont typeface="Wingdings" charset="2"/>
              <a:buChar char=""/>
            </a:pPr>
            <a:r>
              <a:rPr b="0" lang="en-AU" sz="2400" spc="-1" strike="noStrike">
                <a:solidFill>
                  <a:srgbClr val="050505"/>
                </a:solidFill>
                <a:latin typeface="Arial"/>
                <a:ea typeface="DejaVu Sans"/>
              </a:rPr>
              <a:t>Step 7 Read Q5:117 “ever since you took my soul”</a:t>
            </a:r>
            <a:endParaRPr b="0" lang="en-AU" sz="2400" spc="-1" strike="noStrike">
              <a:latin typeface="Arial"/>
            </a:endParaRPr>
          </a:p>
          <a:p>
            <a:pPr marL="432000" indent="-317880">
              <a:lnSpc>
                <a:spcPct val="100000"/>
              </a:lnSpc>
              <a:spcAft>
                <a:spcPts val="1060"/>
              </a:spcAft>
              <a:buClr>
                <a:srgbClr val="0066ff"/>
              </a:buClr>
              <a:buSzPct val="40000"/>
              <a:buFont typeface="Wingdings" charset="2"/>
              <a:buChar char=""/>
            </a:pPr>
            <a:r>
              <a:rPr b="0" lang="en-AU" sz="2400" spc="-1" strike="noStrike">
                <a:solidFill>
                  <a:srgbClr val="050505"/>
                </a:solidFill>
                <a:latin typeface="Arial"/>
                <a:ea typeface="DejaVu Sans"/>
              </a:rPr>
              <a:t>Step 8 Read Q19:33 “..blessed be the day of my death..”</a:t>
            </a:r>
            <a:endParaRPr b="0" lang="en-AU" sz="2400" spc="-1" strike="noStrike">
              <a:latin typeface="Arial"/>
            </a:endParaRPr>
          </a:p>
          <a:p>
            <a:pPr marL="432000" indent="-317880">
              <a:lnSpc>
                <a:spcPct val="100000"/>
              </a:lnSpc>
              <a:spcAft>
                <a:spcPts val="1060"/>
              </a:spcAft>
              <a:buClr>
                <a:srgbClr val="0066ff"/>
              </a:buClr>
              <a:buSzPct val="40000"/>
              <a:buFont typeface="Wingdings" charset="2"/>
              <a:buChar char=""/>
            </a:pPr>
            <a:r>
              <a:rPr b="0" lang="en-AU" sz="2400" spc="-1" strike="noStrike">
                <a:solidFill>
                  <a:srgbClr val="050505"/>
                </a:solidFill>
                <a:latin typeface="Arial"/>
                <a:ea typeface="DejaVu Sans"/>
              </a:rPr>
              <a:t>(Note:  in Q19:15 Yahya (John the Baptist) same order!!!)</a:t>
            </a:r>
            <a:endParaRPr b="0" lang="en-AU" sz="2400" spc="-1" strike="noStrike">
              <a:latin typeface="Arial"/>
            </a:endParaRPr>
          </a:p>
          <a:p>
            <a:pPr marL="432000" indent="-317880">
              <a:lnSpc>
                <a:spcPct val="100000"/>
              </a:lnSpc>
              <a:spcAft>
                <a:spcPts val="1060"/>
              </a:spcAft>
              <a:buClr>
                <a:srgbClr val="0066ff"/>
              </a:buClr>
              <a:buSzPct val="40000"/>
              <a:buFont typeface="Wingdings" charset="2"/>
              <a:buChar char=""/>
            </a:pPr>
            <a:r>
              <a:rPr b="0" lang="en-AU" sz="2400" spc="-1" strike="noStrike">
                <a:solidFill>
                  <a:srgbClr val="050505"/>
                </a:solidFill>
                <a:latin typeface="Arial"/>
                <a:ea typeface="DejaVu Sans"/>
              </a:rPr>
              <a:t>Step 9 Point out many other problems in Q if Isa did not die. EG: Ask this question of them:  How do you explain Q19:31?</a:t>
            </a:r>
            <a:endParaRPr b="0" lang="en-AU" sz="2400" spc="-1" strike="noStrike">
              <a:latin typeface="Arial"/>
            </a:endParaRPr>
          </a:p>
        </p:txBody>
      </p:sp>
    </p:spTree>
  </p:cSld>
  <mc:AlternateContent>
    <mc:Choice Requires="p14">
      <p:transition spd="slow" p14:dur="2000">
        <p:fade thruBlk="true"/>
      </p:transition>
    </mc:Choice>
    <mc:Fallback>
      <p:transition spd="slow">
        <p:fade thruBlk="true"/>
      </p:transition>
    </mc:Fallback>
  </mc:AlternateContent>
  <p:timing>
    <p:tnLst>
      <p:par>
        <p:cTn id="153" dur="indefinite" restart="never" nodeType="tmRoot">
          <p:childTnLst>
            <p:seq>
              <p:cTn id="154" dur="indefinite" nodeType="mainSeq">
                <p:childTnLst>
                  <p:par>
                    <p:cTn id="155" fill="hold">
                      <p:stCondLst>
                        <p:cond delay="indefinite"/>
                      </p:stCondLst>
                      <p:childTnLst>
                        <p:par>
                          <p:cTn id="156" fill="hold">
                            <p:stCondLst>
                              <p:cond delay="0"/>
                            </p:stCondLst>
                            <p:childTnLst>
                              <p:par>
                                <p:cTn id="157" nodeType="clickEffect" fill="hold" presetClass="entr" presetID="1">
                                  <p:stCondLst>
                                    <p:cond delay="0"/>
                                  </p:stCondLst>
                                  <p:childTnLst>
                                    <p:set>
                                      <p:cBhvr>
                                        <p:cTn id="158" dur="1" fill="hold">
                                          <p:stCondLst>
                                            <p:cond delay="0"/>
                                          </p:stCondLst>
                                        </p:cTn>
                                        <p:tgtEl>
                                          <p:spTgt spid="150">
                                            <p:txEl>
                                              <p:pRg st="0" end="0"/>
                                            </p:txEl>
                                          </p:spTgt>
                                        </p:tgtEl>
                                        <p:attrNameLst>
                                          <p:attrName>style.visibility</p:attrName>
                                        </p:attrNameLst>
                                      </p:cBhvr>
                                      <p:to>
                                        <p:strVal val="visible"/>
                                      </p:to>
                                    </p:set>
                                  </p:childTnLst>
                                </p:cTn>
                              </p:par>
                            </p:childTnLst>
                          </p:cTn>
                        </p:par>
                      </p:childTnLst>
                    </p:cTn>
                  </p:par>
                  <p:par>
                    <p:cTn id="159" fill="hold">
                      <p:stCondLst>
                        <p:cond delay="indefinite"/>
                      </p:stCondLst>
                      <p:childTnLst>
                        <p:par>
                          <p:cTn id="160" fill="hold">
                            <p:stCondLst>
                              <p:cond delay="0"/>
                            </p:stCondLst>
                            <p:childTnLst>
                              <p:par>
                                <p:cTn id="161" nodeType="clickEffect" fill="hold" presetClass="entr" presetID="1">
                                  <p:stCondLst>
                                    <p:cond delay="0"/>
                                  </p:stCondLst>
                                  <p:childTnLst>
                                    <p:set>
                                      <p:cBhvr>
                                        <p:cTn id="162" dur="1" fill="hold">
                                          <p:stCondLst>
                                            <p:cond delay="0"/>
                                          </p:stCondLst>
                                        </p:cTn>
                                        <p:tgtEl>
                                          <p:spTgt spid="150">
                                            <p:txEl>
                                              <p:pRg st="1" end="1"/>
                                            </p:txEl>
                                          </p:spTgt>
                                        </p:tgtEl>
                                        <p:attrNameLst>
                                          <p:attrName>style.visibility</p:attrName>
                                        </p:attrNameLst>
                                      </p:cBhvr>
                                      <p:to>
                                        <p:strVal val="visible"/>
                                      </p:to>
                                    </p:set>
                                  </p:childTnLst>
                                </p:cTn>
                              </p:par>
                            </p:childTnLst>
                          </p:cTn>
                        </p:par>
                      </p:childTnLst>
                    </p:cTn>
                  </p:par>
                  <p:par>
                    <p:cTn id="163" fill="hold">
                      <p:stCondLst>
                        <p:cond delay="indefinite"/>
                      </p:stCondLst>
                      <p:childTnLst>
                        <p:par>
                          <p:cTn id="164" fill="hold">
                            <p:stCondLst>
                              <p:cond delay="0"/>
                            </p:stCondLst>
                            <p:childTnLst>
                              <p:par>
                                <p:cTn id="165" nodeType="clickEffect" fill="hold" presetClass="entr" presetID="1">
                                  <p:stCondLst>
                                    <p:cond delay="0"/>
                                  </p:stCondLst>
                                  <p:childTnLst>
                                    <p:set>
                                      <p:cBhvr>
                                        <p:cTn id="166" dur="1" fill="hold">
                                          <p:stCondLst>
                                            <p:cond delay="0"/>
                                          </p:stCondLst>
                                        </p:cTn>
                                        <p:tgtEl>
                                          <p:spTgt spid="150">
                                            <p:txEl>
                                              <p:pRg st="2" end="2"/>
                                            </p:txEl>
                                          </p:spTgt>
                                        </p:tgtEl>
                                        <p:attrNameLst>
                                          <p:attrName>style.visibility</p:attrName>
                                        </p:attrNameLst>
                                      </p:cBhvr>
                                      <p:to>
                                        <p:strVal val="visible"/>
                                      </p:to>
                                    </p:set>
                                  </p:childTnLst>
                                </p:cTn>
                              </p:par>
                            </p:childTnLst>
                          </p:cTn>
                        </p:par>
                      </p:childTnLst>
                    </p:cTn>
                  </p:par>
                  <p:par>
                    <p:cTn id="167" fill="hold">
                      <p:stCondLst>
                        <p:cond delay="indefinite"/>
                      </p:stCondLst>
                      <p:childTnLst>
                        <p:par>
                          <p:cTn id="168" fill="hold">
                            <p:stCondLst>
                              <p:cond delay="0"/>
                            </p:stCondLst>
                            <p:childTnLst>
                              <p:par>
                                <p:cTn id="169" nodeType="clickEffect" fill="hold" presetClass="entr" presetID="1">
                                  <p:stCondLst>
                                    <p:cond delay="0"/>
                                  </p:stCondLst>
                                  <p:childTnLst>
                                    <p:set>
                                      <p:cBhvr>
                                        <p:cTn id="170" dur="1" fill="hold">
                                          <p:stCondLst>
                                            <p:cond delay="0"/>
                                          </p:stCondLst>
                                        </p:cTn>
                                        <p:tgtEl>
                                          <p:spTgt spid="150">
                                            <p:txEl>
                                              <p:pRg st="3" end="3"/>
                                            </p:txEl>
                                          </p:spTgt>
                                        </p:tgtEl>
                                        <p:attrNameLst>
                                          <p:attrName>style.visibility</p:attrName>
                                        </p:attrNameLst>
                                      </p:cBhvr>
                                      <p:to>
                                        <p:strVal val="visible"/>
                                      </p:to>
                                    </p:set>
                                  </p:childTnLst>
                                </p:cTn>
                              </p:par>
                            </p:childTnLst>
                          </p:cTn>
                        </p:par>
                      </p:childTnLst>
                    </p:cTn>
                  </p:par>
                  <p:par>
                    <p:cTn id="171" fill="hold">
                      <p:stCondLst>
                        <p:cond delay="indefinite"/>
                      </p:stCondLst>
                      <p:childTnLst>
                        <p:par>
                          <p:cTn id="172" fill="hold">
                            <p:stCondLst>
                              <p:cond delay="0"/>
                            </p:stCondLst>
                            <p:childTnLst>
                              <p:par>
                                <p:cTn id="173" nodeType="clickEffect" fill="hold" presetClass="entr" presetID="1">
                                  <p:stCondLst>
                                    <p:cond delay="0"/>
                                  </p:stCondLst>
                                  <p:childTnLst>
                                    <p:set>
                                      <p:cBhvr>
                                        <p:cTn id="174" dur="1" fill="hold">
                                          <p:stCondLst>
                                            <p:cond delay="0"/>
                                          </p:stCondLst>
                                        </p:cTn>
                                        <p:tgtEl>
                                          <p:spTgt spid="150">
                                            <p:txEl>
                                              <p:pRg st="4" end="4"/>
                                            </p:txEl>
                                          </p:spTgt>
                                        </p:tgtEl>
                                        <p:attrNameLst>
                                          <p:attrName>style.visibility</p:attrName>
                                        </p:attrNameLst>
                                      </p:cBhvr>
                                      <p:to>
                                        <p:strVal val="visible"/>
                                      </p:to>
                                    </p:set>
                                  </p:childTnLst>
                                </p:cTn>
                              </p:par>
                            </p:childTnLst>
                          </p:cTn>
                        </p:par>
                      </p:childTnLst>
                    </p:cTn>
                  </p:par>
                  <p:par>
                    <p:cTn id="175" fill="hold">
                      <p:stCondLst>
                        <p:cond delay="indefinite"/>
                      </p:stCondLst>
                      <p:childTnLst>
                        <p:par>
                          <p:cTn id="176" fill="hold">
                            <p:stCondLst>
                              <p:cond delay="0"/>
                            </p:stCondLst>
                            <p:childTnLst>
                              <p:par>
                                <p:cTn id="177" nodeType="clickEffect" fill="hold" presetClass="entr" presetID="1">
                                  <p:stCondLst>
                                    <p:cond delay="0"/>
                                  </p:stCondLst>
                                  <p:childTnLst>
                                    <p:set>
                                      <p:cBhvr>
                                        <p:cTn id="178" dur="1" fill="hold">
                                          <p:stCondLst>
                                            <p:cond delay="0"/>
                                          </p:stCondLst>
                                        </p:cTn>
                                        <p:tgtEl>
                                          <p:spTgt spid="150">
                                            <p:txEl>
                                              <p:pRg st="5" end="5"/>
                                            </p:txEl>
                                          </p:spTgt>
                                        </p:tgtEl>
                                        <p:attrNameLst>
                                          <p:attrName>style.visibility</p:attrName>
                                        </p:attrNameLst>
                                      </p:cBhvr>
                                      <p:to>
                                        <p:strVal val="visible"/>
                                      </p:to>
                                    </p:set>
                                  </p:childTnLst>
                                </p:cTn>
                              </p:par>
                            </p:childTnLst>
                          </p:cTn>
                        </p:par>
                      </p:childTnLst>
                    </p:cTn>
                  </p:par>
                  <p:par>
                    <p:cTn id="179" fill="hold">
                      <p:stCondLst>
                        <p:cond delay="indefinite"/>
                      </p:stCondLst>
                      <p:childTnLst>
                        <p:par>
                          <p:cTn id="180" fill="hold">
                            <p:stCondLst>
                              <p:cond delay="0"/>
                            </p:stCondLst>
                            <p:childTnLst>
                              <p:par>
                                <p:cTn id="181" nodeType="clickEffect" fill="hold" presetClass="entr" presetID="1">
                                  <p:stCondLst>
                                    <p:cond delay="0"/>
                                  </p:stCondLst>
                                  <p:childTnLst>
                                    <p:set>
                                      <p:cBhvr>
                                        <p:cTn id="182" dur="1" fill="hold">
                                          <p:stCondLst>
                                            <p:cond delay="0"/>
                                          </p:stCondLst>
                                        </p:cTn>
                                        <p:tgtEl>
                                          <p:spTgt spid="150">
                                            <p:txEl>
                                              <p:pRg st="6" end="6"/>
                                            </p:txEl>
                                          </p:spTgt>
                                        </p:tgtEl>
                                        <p:attrNameLst>
                                          <p:attrName>style.visibility</p:attrName>
                                        </p:attrNameLst>
                                      </p:cBhvr>
                                      <p:to>
                                        <p:strVal val="visible"/>
                                      </p:to>
                                    </p:set>
                                  </p:childTnLst>
                                </p:cTn>
                              </p:par>
                            </p:childTnLst>
                          </p:cTn>
                        </p:par>
                      </p:childTnLst>
                    </p:cTn>
                  </p:par>
                  <p:par>
                    <p:cTn id="183" fill="hold">
                      <p:stCondLst>
                        <p:cond delay="indefinite"/>
                      </p:stCondLst>
                      <p:childTnLst>
                        <p:par>
                          <p:cTn id="184" fill="hold">
                            <p:stCondLst>
                              <p:cond delay="0"/>
                            </p:stCondLst>
                            <p:childTnLst>
                              <p:par>
                                <p:cTn id="185" nodeType="clickEffect" fill="hold" presetClass="entr" presetID="1">
                                  <p:stCondLst>
                                    <p:cond delay="0"/>
                                  </p:stCondLst>
                                  <p:childTnLst>
                                    <p:set>
                                      <p:cBhvr>
                                        <p:cTn id="186" dur="1" fill="hold">
                                          <p:stCondLst>
                                            <p:cond delay="0"/>
                                          </p:stCondLst>
                                        </p:cTn>
                                        <p:tgtEl>
                                          <p:spTgt spid="150">
                                            <p:txEl>
                                              <p:pRg st="7" end="7"/>
                                            </p:txEl>
                                          </p:spTgt>
                                        </p:tgtEl>
                                        <p:attrNameLst>
                                          <p:attrName>style.visibility</p:attrName>
                                        </p:attrNameLst>
                                      </p:cBhvr>
                                      <p:to>
                                        <p:strVal val="visible"/>
                                      </p:to>
                                    </p:set>
                                  </p:childTnLst>
                                </p:cTn>
                              </p:par>
                              <p:par>
                                <p:cTn id="187" nodeType="withEffect" fill="hold" presetClass="entr" presetID="1">
                                  <p:stCondLst>
                                    <p:cond delay="0"/>
                                  </p:stCondLst>
                                  <p:childTnLst>
                                    <p:set>
                                      <p:cBhvr>
                                        <p:cTn id="188" dur="1" fill="hold">
                                          <p:stCondLst>
                                            <p:cond delay="0"/>
                                          </p:stCondLst>
                                        </p:cTn>
                                        <p:tgtEl>
                                          <p:spTgt spid="150">
                                            <p:txEl>
                                              <p:pRg st="8" end="8"/>
                                            </p:txEl>
                                          </p:spTgt>
                                        </p:tgtEl>
                                        <p:attrNameLst>
                                          <p:attrName>style.visibility</p:attrName>
                                        </p:attrNameLst>
                                      </p:cBhvr>
                                      <p:to>
                                        <p:strVal val="visible"/>
                                      </p:to>
                                    </p:set>
                                  </p:childTnLst>
                                </p:cTn>
                              </p:par>
                            </p:childTnLst>
                          </p:cTn>
                        </p:par>
                      </p:childTnLst>
                    </p:cTn>
                  </p:par>
                  <p:par>
                    <p:cTn id="189" fill="hold">
                      <p:stCondLst>
                        <p:cond delay="indefinite"/>
                      </p:stCondLst>
                      <p:childTnLst>
                        <p:par>
                          <p:cTn id="190" fill="hold">
                            <p:stCondLst>
                              <p:cond delay="0"/>
                            </p:stCondLst>
                            <p:childTnLst>
                              <p:par>
                                <p:cTn id="191" nodeType="clickEffect" fill="hold" presetClass="entr" presetID="1">
                                  <p:stCondLst>
                                    <p:cond delay="0"/>
                                  </p:stCondLst>
                                  <p:childTnLst>
                                    <p:set>
                                      <p:cBhvr>
                                        <p:cTn id="192" dur="1" fill="hold">
                                          <p:stCondLst>
                                            <p:cond delay="0"/>
                                          </p:stCondLst>
                                        </p:cTn>
                                        <p:tgtEl>
                                          <p:spTgt spid="150">
                                            <p:txEl>
                                              <p:pRg st="9" end="9"/>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1" name="CustomShape 1"/>
          <p:cNvSpPr/>
          <p:nvPr/>
        </p:nvSpPr>
        <p:spPr>
          <a:xfrm>
            <a:off x="1620000" y="216000"/>
            <a:ext cx="8093880" cy="929880"/>
          </a:xfrm>
          <a:prstGeom prst="rect">
            <a:avLst/>
          </a:prstGeom>
          <a:noFill/>
          <a:ln>
            <a:noFill/>
          </a:ln>
        </p:spPr>
        <p:style>
          <a:lnRef idx="0"/>
          <a:fillRef idx="0"/>
          <a:effectRef idx="0"/>
          <a:fontRef idx="minor"/>
        </p:style>
        <p:txBody>
          <a:bodyPr lIns="0" rIns="0" tIns="0" bIns="0" anchor="ctr">
            <a:normAutofit/>
          </a:bodyPr>
          <a:p>
            <a:pPr marL="432000" indent="-317880" algn="ctr">
              <a:lnSpc>
                <a:spcPct val="100000"/>
              </a:lnSpc>
              <a:spcAft>
                <a:spcPts val="1060"/>
              </a:spcAft>
              <a:buClr>
                <a:srgbClr val="0066ff"/>
              </a:buClr>
              <a:buSzPct val="40000"/>
              <a:buFont typeface="Wingdings" charset="2"/>
              <a:buChar char=""/>
            </a:pPr>
            <a:r>
              <a:rPr b="0" lang="en-AU" sz="3300" spc="-1" strike="noStrike">
                <a:solidFill>
                  <a:srgbClr val="050505"/>
                </a:solidFill>
                <a:latin typeface="Times New Roman"/>
                <a:ea typeface="DejaVu Sans"/>
              </a:rPr>
              <a:t>Q19:31 Sahih International</a:t>
            </a:r>
            <a:endParaRPr b="0" lang="en-AU" sz="3300" spc="-1" strike="noStrike">
              <a:latin typeface="Arial"/>
            </a:endParaRPr>
          </a:p>
        </p:txBody>
      </p:sp>
      <p:sp>
        <p:nvSpPr>
          <p:cNvPr id="152" name="CustomShape 2"/>
          <p:cNvSpPr/>
          <p:nvPr/>
        </p:nvSpPr>
        <p:spPr>
          <a:xfrm>
            <a:off x="1620000" y="1368000"/>
            <a:ext cx="8093880" cy="3282120"/>
          </a:xfrm>
          <a:prstGeom prst="rect">
            <a:avLst/>
          </a:prstGeom>
          <a:noFill/>
          <a:ln>
            <a:noFill/>
          </a:ln>
        </p:spPr>
        <p:style>
          <a:lnRef idx="0"/>
          <a:fillRef idx="0"/>
          <a:effectRef idx="0"/>
          <a:fontRef idx="minor"/>
        </p:style>
        <p:txBody>
          <a:bodyPr lIns="0" rIns="0" tIns="0" bIns="0">
            <a:normAutofit/>
          </a:bodyPr>
          <a:p>
            <a:pPr marL="432000" indent="-317880">
              <a:lnSpc>
                <a:spcPct val="100000"/>
              </a:lnSpc>
              <a:spcAft>
                <a:spcPts val="1060"/>
              </a:spcAft>
              <a:buClr>
                <a:srgbClr val="0066ff"/>
              </a:buClr>
              <a:buSzPct val="40000"/>
              <a:buFont typeface="Wingdings" charset="2"/>
              <a:buChar char=""/>
            </a:pPr>
            <a:r>
              <a:rPr b="0" lang="en-AU" sz="2400" spc="-1" strike="noStrike">
                <a:solidFill>
                  <a:srgbClr val="050505"/>
                </a:solidFill>
                <a:latin typeface="Arial"/>
                <a:ea typeface="DejaVu Sans"/>
              </a:rPr>
              <a:t>And He has made me blessed wherever I am and has enjoined upon me prayer and zakah as long as I remain alive</a:t>
            </a:r>
            <a:endParaRPr b="0" lang="en-AU" sz="2400" spc="-1" strike="noStrike">
              <a:latin typeface="Arial"/>
            </a:endParaRPr>
          </a:p>
          <a:p>
            <a:pPr marL="432000" indent="-317880">
              <a:lnSpc>
                <a:spcPct val="100000"/>
              </a:lnSpc>
              <a:spcAft>
                <a:spcPts val="1060"/>
              </a:spcAft>
              <a:buClr>
                <a:srgbClr val="0066ff"/>
              </a:buClr>
              <a:buSzPct val="40000"/>
              <a:buFont typeface="Wingdings" charset="2"/>
              <a:buChar char=""/>
            </a:pPr>
            <a:r>
              <a:rPr b="0" lang="en-AU" sz="2400" spc="-1" strike="noStrike">
                <a:solidFill>
                  <a:srgbClr val="050505"/>
                </a:solidFill>
                <a:latin typeface="Arial"/>
                <a:ea typeface="DejaVu Sans"/>
              </a:rPr>
              <a:t>Zakah is the giving of alms to the poor.</a:t>
            </a:r>
            <a:endParaRPr b="0" lang="en-AU" sz="2400" spc="-1" strike="noStrike">
              <a:latin typeface="Arial"/>
            </a:endParaRPr>
          </a:p>
          <a:p>
            <a:pPr marL="432000" indent="-317880">
              <a:lnSpc>
                <a:spcPct val="100000"/>
              </a:lnSpc>
              <a:spcAft>
                <a:spcPts val="1060"/>
              </a:spcAft>
              <a:buClr>
                <a:srgbClr val="0066ff"/>
              </a:buClr>
              <a:buSzPct val="40000"/>
              <a:buFont typeface="Wingdings" charset="2"/>
              <a:buChar char=""/>
            </a:pPr>
            <a:r>
              <a:rPr b="0" lang="en-AU" sz="2400" spc="-1" strike="noStrike">
                <a:solidFill>
                  <a:srgbClr val="050505"/>
                </a:solidFill>
                <a:latin typeface="Arial"/>
                <a:ea typeface="DejaVu Sans"/>
              </a:rPr>
              <a:t>Isa could pray every day in heaven but to whom and how does he give zakah?</a:t>
            </a:r>
            <a:endParaRPr b="0" lang="en-AU" sz="2400" spc="-1" strike="noStrike">
              <a:latin typeface="Arial"/>
            </a:endParaRPr>
          </a:p>
        </p:txBody>
      </p:sp>
    </p:spTree>
  </p:cSld>
  <mc:AlternateContent>
    <mc:Choice Requires="p14">
      <p:transition spd="slow" p14:dur="2000">
        <p:fade thruBlk="true"/>
      </p:transition>
    </mc:Choice>
    <mc:Fallback>
      <p:transition spd="slow">
        <p:fade thruBlk="true"/>
      </p:transition>
    </mc:Fallback>
  </mc:AlternateContent>
  <p:timing>
    <p:tnLst>
      <p:par>
        <p:cTn id="193" dur="indefinite" restart="never" nodeType="tmRoot">
          <p:childTnLst>
            <p:seq>
              <p:cTn id="194" dur="indefinite" nodeType="mainSeq">
                <p:childTnLst>
                  <p:par>
                    <p:cTn id="195" fill="hold">
                      <p:stCondLst>
                        <p:cond delay="indefinite"/>
                      </p:stCondLst>
                      <p:childTnLst>
                        <p:par>
                          <p:cTn id="196" fill="hold">
                            <p:stCondLst>
                              <p:cond delay="0"/>
                            </p:stCondLst>
                            <p:childTnLst>
                              <p:par>
                                <p:cTn id="197" nodeType="clickEffect" fill="hold" presetClass="entr" presetID="1">
                                  <p:stCondLst>
                                    <p:cond delay="0"/>
                                  </p:stCondLst>
                                  <p:childTnLst>
                                    <p:set>
                                      <p:cBhvr>
                                        <p:cTn id="198" dur="1" fill="hold">
                                          <p:stCondLst>
                                            <p:cond delay="0"/>
                                          </p:stCondLst>
                                        </p:cTn>
                                        <p:tgtEl>
                                          <p:spTgt spid="152">
                                            <p:txEl>
                                              <p:pRg st="0" end="0"/>
                                            </p:txEl>
                                          </p:spTgt>
                                        </p:tgtEl>
                                        <p:attrNameLst>
                                          <p:attrName>style.visibility</p:attrName>
                                        </p:attrNameLst>
                                      </p:cBhvr>
                                      <p:to>
                                        <p:strVal val="visible"/>
                                      </p:to>
                                    </p:set>
                                  </p:childTnLst>
                                </p:cTn>
                              </p:par>
                            </p:childTnLst>
                          </p:cTn>
                        </p:par>
                      </p:childTnLst>
                    </p:cTn>
                  </p:par>
                  <p:par>
                    <p:cTn id="199" fill="hold">
                      <p:stCondLst>
                        <p:cond delay="indefinite"/>
                      </p:stCondLst>
                      <p:childTnLst>
                        <p:par>
                          <p:cTn id="200" fill="hold">
                            <p:stCondLst>
                              <p:cond delay="0"/>
                            </p:stCondLst>
                            <p:childTnLst>
                              <p:par>
                                <p:cTn id="201" nodeType="clickEffect" fill="hold" presetClass="entr" presetID="1">
                                  <p:stCondLst>
                                    <p:cond delay="0"/>
                                  </p:stCondLst>
                                  <p:childTnLst>
                                    <p:set>
                                      <p:cBhvr>
                                        <p:cTn id="202" dur="1" fill="hold">
                                          <p:stCondLst>
                                            <p:cond delay="0"/>
                                          </p:stCondLst>
                                        </p:cTn>
                                        <p:tgtEl>
                                          <p:spTgt spid="152">
                                            <p:txEl>
                                              <p:pRg st="1" end="1"/>
                                            </p:txEl>
                                          </p:spTgt>
                                        </p:tgtEl>
                                        <p:attrNameLst>
                                          <p:attrName>style.visibility</p:attrName>
                                        </p:attrNameLst>
                                      </p:cBhvr>
                                      <p:to>
                                        <p:strVal val="visible"/>
                                      </p:to>
                                    </p:set>
                                  </p:childTnLst>
                                </p:cTn>
                              </p:par>
                            </p:childTnLst>
                          </p:cTn>
                        </p:par>
                      </p:childTnLst>
                    </p:cTn>
                  </p:par>
                  <p:par>
                    <p:cTn id="203" fill="hold">
                      <p:stCondLst>
                        <p:cond delay="indefinite"/>
                      </p:stCondLst>
                      <p:childTnLst>
                        <p:par>
                          <p:cTn id="204" fill="hold">
                            <p:stCondLst>
                              <p:cond delay="0"/>
                            </p:stCondLst>
                            <p:childTnLst>
                              <p:par>
                                <p:cTn id="205" nodeType="clickEffect" fill="hold" presetClass="entr" presetID="1">
                                  <p:stCondLst>
                                    <p:cond delay="0"/>
                                  </p:stCondLst>
                                  <p:childTnLst>
                                    <p:set>
                                      <p:cBhvr>
                                        <p:cTn id="206" dur="1" fill="hold">
                                          <p:stCondLst>
                                            <p:cond delay="0"/>
                                          </p:stCondLst>
                                        </p:cTn>
                                        <p:tgtEl>
                                          <p:spTgt spid="152">
                                            <p:txEl>
                                              <p:pRg st="2" end="2"/>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 name="CustomShape 1"/>
          <p:cNvSpPr/>
          <p:nvPr/>
        </p:nvSpPr>
        <p:spPr>
          <a:xfrm>
            <a:off x="1620000" y="216000"/>
            <a:ext cx="8093880" cy="929880"/>
          </a:xfrm>
          <a:prstGeom prst="rect">
            <a:avLst/>
          </a:prstGeom>
          <a:noFill/>
          <a:ln>
            <a:noFill/>
          </a:ln>
        </p:spPr>
        <p:style>
          <a:lnRef idx="0"/>
          <a:fillRef idx="0"/>
          <a:effectRef idx="0"/>
          <a:fontRef idx="minor"/>
        </p:style>
        <p:txBody>
          <a:bodyPr lIns="0" rIns="0" tIns="0" bIns="0" anchor="ctr">
            <a:normAutofit/>
          </a:bodyPr>
          <a:p>
            <a:pPr algn="ctr">
              <a:lnSpc>
                <a:spcPct val="100000"/>
              </a:lnSpc>
            </a:pPr>
            <a:r>
              <a:rPr b="0" lang="en-AU" sz="3300" spc="-1" strike="noStrike">
                <a:solidFill>
                  <a:srgbClr val="050505"/>
                </a:solidFill>
                <a:latin typeface="Times New Roman"/>
                <a:ea typeface="DejaVu Sans"/>
              </a:rPr>
              <a:t>Finally</a:t>
            </a:r>
            <a:endParaRPr b="0" lang="en-AU" sz="3300" spc="-1" strike="noStrike">
              <a:latin typeface="Arial"/>
            </a:endParaRPr>
          </a:p>
        </p:txBody>
      </p:sp>
      <p:sp>
        <p:nvSpPr>
          <p:cNvPr id="154" name="CustomShape 2"/>
          <p:cNvSpPr/>
          <p:nvPr/>
        </p:nvSpPr>
        <p:spPr>
          <a:xfrm>
            <a:off x="1620000" y="1368000"/>
            <a:ext cx="8093880" cy="3282120"/>
          </a:xfrm>
          <a:prstGeom prst="rect">
            <a:avLst/>
          </a:prstGeom>
          <a:noFill/>
          <a:ln>
            <a:noFill/>
          </a:ln>
        </p:spPr>
        <p:style>
          <a:lnRef idx="0"/>
          <a:fillRef idx="0"/>
          <a:effectRef idx="0"/>
          <a:fontRef idx="minor"/>
        </p:style>
        <p:txBody>
          <a:bodyPr lIns="0" rIns="0" tIns="0" bIns="0">
            <a:normAutofit fontScale="51000"/>
          </a:bodyPr>
          <a:p>
            <a:pPr marL="432000" indent="-317880">
              <a:lnSpc>
                <a:spcPct val="100000"/>
              </a:lnSpc>
              <a:spcAft>
                <a:spcPts val="1060"/>
              </a:spcAft>
              <a:buClr>
                <a:srgbClr val="0066ff"/>
              </a:buClr>
              <a:buSzPct val="40000"/>
              <a:buFont typeface="Wingdings" charset="2"/>
              <a:buChar char=""/>
            </a:pPr>
            <a:r>
              <a:rPr b="0" lang="en-AU" sz="2400" spc="-1" strike="noStrike">
                <a:solidFill>
                  <a:srgbClr val="050505"/>
                </a:solidFill>
                <a:latin typeface="Arial"/>
                <a:ea typeface="DejaVu Sans"/>
              </a:rPr>
              <a:t>If in doubt are you suppose to you seek the ahadith (pl) or your Teachers?</a:t>
            </a:r>
            <a:endParaRPr b="0" lang="en-AU" sz="2400" spc="-1" strike="noStrike">
              <a:latin typeface="Arial"/>
            </a:endParaRPr>
          </a:p>
          <a:p>
            <a:pPr marL="432000" indent="-317880">
              <a:lnSpc>
                <a:spcPct val="100000"/>
              </a:lnSpc>
              <a:spcAft>
                <a:spcPts val="1060"/>
              </a:spcAft>
              <a:buClr>
                <a:srgbClr val="0066ff"/>
              </a:buClr>
              <a:buSzPct val="40000"/>
              <a:buFont typeface="Wingdings" charset="2"/>
              <a:buChar char=""/>
            </a:pPr>
            <a:r>
              <a:rPr b="0" lang="en-AU" sz="2400" spc="-1" strike="noStrike">
                <a:solidFill>
                  <a:srgbClr val="050505"/>
                </a:solidFill>
                <a:latin typeface="Arial"/>
                <a:ea typeface="DejaVu Sans"/>
              </a:rPr>
              <a:t>Or are you commanded by Allah to seek out the People of the Before Books for answers? Q10:94  </a:t>
            </a:r>
            <a:endParaRPr b="0" lang="en-AU" sz="2400" spc="-1" strike="noStrike">
              <a:latin typeface="Arial"/>
            </a:endParaRPr>
          </a:p>
          <a:p>
            <a:pPr marL="432000" indent="-317880">
              <a:lnSpc>
                <a:spcPct val="100000"/>
              </a:lnSpc>
              <a:spcAft>
                <a:spcPts val="1060"/>
              </a:spcAft>
              <a:buClr>
                <a:srgbClr val="0066ff"/>
              </a:buClr>
              <a:buSzPct val="40000"/>
              <a:buFont typeface="Wingdings" charset="2"/>
              <a:buChar char=""/>
            </a:pPr>
            <a:r>
              <a:rPr b="0" lang="en-AU" sz="2400" spc="-1" strike="noStrike">
                <a:solidFill>
                  <a:srgbClr val="050505"/>
                </a:solidFill>
                <a:latin typeface="Arial"/>
                <a:ea typeface="DejaVu Sans"/>
              </a:rPr>
              <a:t>What does Q5:46 say?  </a:t>
            </a:r>
            <a:endParaRPr b="0" lang="en-AU" sz="2400" spc="-1" strike="noStrike">
              <a:latin typeface="Arial"/>
            </a:endParaRPr>
          </a:p>
          <a:p>
            <a:pPr marL="432000" indent="-317880">
              <a:lnSpc>
                <a:spcPct val="100000"/>
              </a:lnSpc>
              <a:spcAft>
                <a:spcPts val="1060"/>
              </a:spcAft>
              <a:buClr>
                <a:srgbClr val="0066ff"/>
              </a:buClr>
              <a:buSzPct val="40000"/>
              <a:buFont typeface="Wingdings" charset="2"/>
              <a:buChar char=""/>
            </a:pPr>
            <a:r>
              <a:rPr b="0" lang="en-AU" sz="2400" spc="-1" strike="noStrike">
                <a:solidFill>
                  <a:srgbClr val="050505"/>
                </a:solidFill>
                <a:latin typeface="Arial"/>
                <a:ea typeface="DejaVu Sans"/>
              </a:rPr>
              <a:t>Lastly if they pull the ‘corrupt bible’ card use the line on the car drawing and a break down of the content of this video:</a:t>
            </a:r>
            <a:endParaRPr b="0" lang="en-AU" sz="2400" spc="-1" strike="noStrike">
              <a:latin typeface="Arial"/>
            </a:endParaRPr>
          </a:p>
          <a:p>
            <a:pPr marL="432000" indent="-317880">
              <a:lnSpc>
                <a:spcPct val="100000"/>
              </a:lnSpc>
              <a:spcAft>
                <a:spcPts val="1060"/>
              </a:spcAft>
              <a:buClr>
                <a:srgbClr val="0066ff"/>
              </a:buClr>
              <a:buSzPct val="40000"/>
              <a:buFont typeface="Wingdings" charset="2"/>
              <a:buChar char=""/>
            </a:pPr>
            <a:r>
              <a:rPr b="0" lang="en-AU" sz="2400" spc="-1" strike="noStrike" u="sng">
                <a:solidFill>
                  <a:srgbClr val="0000ff"/>
                </a:solidFill>
                <a:uFillTx/>
                <a:latin typeface="Arial"/>
                <a:ea typeface="DejaVu Sans"/>
                <a:hlinkClick r:id="rId1"/>
              </a:rPr>
              <a:t>https://vimeo.com/511114074</a:t>
            </a:r>
            <a:endParaRPr b="0" lang="en-AU" sz="2400" spc="-1" strike="noStrike">
              <a:latin typeface="Arial"/>
            </a:endParaRPr>
          </a:p>
          <a:p>
            <a:pPr marL="432000" indent="-317880">
              <a:lnSpc>
                <a:spcPct val="100000"/>
              </a:lnSpc>
              <a:spcAft>
                <a:spcPts val="1060"/>
              </a:spcAft>
              <a:buClr>
                <a:srgbClr val="0066ff"/>
              </a:buClr>
              <a:buSzPct val="40000"/>
              <a:buFont typeface="Wingdings" charset="2"/>
              <a:buChar char=""/>
            </a:pPr>
            <a:r>
              <a:rPr b="0" lang="en-AU" sz="2400" spc="-1" strike="noStrike">
                <a:solidFill>
                  <a:srgbClr val="050505"/>
                </a:solidFill>
                <a:latin typeface="Arial"/>
                <a:ea typeface="DejaVu Sans"/>
              </a:rPr>
              <a:t>In Conclusion:  The OT (Isaiah 53 etc.), the NT (all 4xInjils) and the Qu’ran agree that Isa died as part of Allah’s best plan to reunite us with him.  Truly good news!</a:t>
            </a:r>
            <a:endParaRPr b="0" lang="en-AU" sz="2400" spc="-1" strike="noStrike">
              <a:latin typeface="Arial"/>
            </a:endParaRPr>
          </a:p>
        </p:txBody>
      </p:sp>
    </p:spTree>
  </p:cSld>
  <mc:AlternateContent>
    <mc:Choice Requires="p14">
      <p:transition spd="slow" p14:dur="2000">
        <p:fade thruBlk="true"/>
      </p:transition>
    </mc:Choice>
    <mc:Fallback>
      <p:transition spd="slow">
        <p:fade thruBlk="true"/>
      </p:transition>
    </mc:Fallback>
  </mc:AlternateContent>
  <p:timing>
    <p:tnLst>
      <p:par>
        <p:cTn id="207" dur="indefinite" restart="never" nodeType="tmRoot">
          <p:childTnLst>
            <p:seq>
              <p:cTn id="208" dur="indefinite" nodeType="mainSeq">
                <p:childTnLst>
                  <p:par>
                    <p:cTn id="209" fill="hold">
                      <p:stCondLst>
                        <p:cond delay="indefinite"/>
                      </p:stCondLst>
                      <p:childTnLst>
                        <p:par>
                          <p:cTn id="210" fill="hold">
                            <p:stCondLst>
                              <p:cond delay="0"/>
                            </p:stCondLst>
                            <p:childTnLst>
                              <p:par>
                                <p:cTn id="211" nodeType="clickEffect" fill="hold" presetClass="entr" presetID="1">
                                  <p:stCondLst>
                                    <p:cond delay="0"/>
                                  </p:stCondLst>
                                  <p:childTnLst>
                                    <p:set>
                                      <p:cBhvr>
                                        <p:cTn id="212" dur="1" fill="hold">
                                          <p:stCondLst>
                                            <p:cond delay="0"/>
                                          </p:stCondLst>
                                        </p:cTn>
                                        <p:tgtEl>
                                          <p:spTgt spid="154">
                                            <p:txEl>
                                              <p:pRg st="0" end="0"/>
                                            </p:txEl>
                                          </p:spTgt>
                                        </p:tgtEl>
                                        <p:attrNameLst>
                                          <p:attrName>style.visibility</p:attrName>
                                        </p:attrNameLst>
                                      </p:cBhvr>
                                      <p:to>
                                        <p:strVal val="visible"/>
                                      </p:to>
                                    </p:set>
                                  </p:childTnLst>
                                </p:cTn>
                              </p:par>
                            </p:childTnLst>
                          </p:cTn>
                        </p:par>
                      </p:childTnLst>
                    </p:cTn>
                  </p:par>
                  <p:par>
                    <p:cTn id="213" fill="hold">
                      <p:stCondLst>
                        <p:cond delay="indefinite"/>
                      </p:stCondLst>
                      <p:childTnLst>
                        <p:par>
                          <p:cTn id="214" fill="hold">
                            <p:stCondLst>
                              <p:cond delay="0"/>
                            </p:stCondLst>
                            <p:childTnLst>
                              <p:par>
                                <p:cTn id="215" nodeType="clickEffect" fill="hold" presetClass="entr" presetID="1">
                                  <p:stCondLst>
                                    <p:cond delay="0"/>
                                  </p:stCondLst>
                                  <p:childTnLst>
                                    <p:set>
                                      <p:cBhvr>
                                        <p:cTn id="216" dur="1" fill="hold">
                                          <p:stCondLst>
                                            <p:cond delay="0"/>
                                          </p:stCondLst>
                                        </p:cTn>
                                        <p:tgtEl>
                                          <p:spTgt spid="154">
                                            <p:txEl>
                                              <p:pRg st="1" end="1"/>
                                            </p:txEl>
                                          </p:spTgt>
                                        </p:tgtEl>
                                        <p:attrNameLst>
                                          <p:attrName>style.visibility</p:attrName>
                                        </p:attrNameLst>
                                      </p:cBhvr>
                                      <p:to>
                                        <p:strVal val="visible"/>
                                      </p:to>
                                    </p:set>
                                  </p:childTnLst>
                                </p:cTn>
                              </p:par>
                            </p:childTnLst>
                          </p:cTn>
                        </p:par>
                      </p:childTnLst>
                    </p:cTn>
                  </p:par>
                  <p:par>
                    <p:cTn id="217" fill="hold">
                      <p:stCondLst>
                        <p:cond delay="indefinite"/>
                      </p:stCondLst>
                      <p:childTnLst>
                        <p:par>
                          <p:cTn id="218" fill="hold">
                            <p:stCondLst>
                              <p:cond delay="0"/>
                            </p:stCondLst>
                            <p:childTnLst>
                              <p:par>
                                <p:cTn id="219" nodeType="clickEffect" fill="hold" presetClass="entr" presetID="1">
                                  <p:stCondLst>
                                    <p:cond delay="0"/>
                                  </p:stCondLst>
                                  <p:childTnLst>
                                    <p:set>
                                      <p:cBhvr>
                                        <p:cTn id="220" dur="1" fill="hold">
                                          <p:stCondLst>
                                            <p:cond delay="0"/>
                                          </p:stCondLst>
                                        </p:cTn>
                                        <p:tgtEl>
                                          <p:spTgt spid="154">
                                            <p:txEl>
                                              <p:pRg st="2" end="2"/>
                                            </p:txEl>
                                          </p:spTgt>
                                        </p:tgtEl>
                                        <p:attrNameLst>
                                          <p:attrName>style.visibility</p:attrName>
                                        </p:attrNameLst>
                                      </p:cBhvr>
                                      <p:to>
                                        <p:strVal val="visible"/>
                                      </p:to>
                                    </p:set>
                                  </p:childTnLst>
                                </p:cTn>
                              </p:par>
                            </p:childTnLst>
                          </p:cTn>
                        </p:par>
                      </p:childTnLst>
                    </p:cTn>
                  </p:par>
                  <p:par>
                    <p:cTn id="221" fill="hold">
                      <p:stCondLst>
                        <p:cond delay="indefinite"/>
                      </p:stCondLst>
                      <p:childTnLst>
                        <p:par>
                          <p:cTn id="222" fill="hold">
                            <p:stCondLst>
                              <p:cond delay="0"/>
                            </p:stCondLst>
                            <p:childTnLst>
                              <p:par>
                                <p:cTn id="223" nodeType="clickEffect" fill="hold" presetClass="entr" presetID="1">
                                  <p:stCondLst>
                                    <p:cond delay="0"/>
                                  </p:stCondLst>
                                  <p:childTnLst>
                                    <p:set>
                                      <p:cBhvr>
                                        <p:cTn id="224" dur="1" fill="hold">
                                          <p:stCondLst>
                                            <p:cond delay="0"/>
                                          </p:stCondLst>
                                        </p:cTn>
                                        <p:tgtEl>
                                          <p:spTgt spid="154">
                                            <p:txEl>
                                              <p:pRg st="3" end="3"/>
                                            </p:txEl>
                                          </p:spTgt>
                                        </p:tgtEl>
                                        <p:attrNameLst>
                                          <p:attrName>style.visibility</p:attrName>
                                        </p:attrNameLst>
                                      </p:cBhvr>
                                      <p:to>
                                        <p:strVal val="visible"/>
                                      </p:to>
                                    </p:set>
                                  </p:childTnLst>
                                </p:cTn>
                              </p:par>
                            </p:childTnLst>
                          </p:cTn>
                        </p:par>
                      </p:childTnLst>
                    </p:cTn>
                  </p:par>
                  <p:par>
                    <p:cTn id="225" fill="hold">
                      <p:stCondLst>
                        <p:cond delay="indefinite"/>
                      </p:stCondLst>
                      <p:childTnLst>
                        <p:par>
                          <p:cTn id="226" fill="hold">
                            <p:stCondLst>
                              <p:cond delay="0"/>
                            </p:stCondLst>
                            <p:childTnLst>
                              <p:par>
                                <p:cTn id="227" nodeType="clickEffect" fill="hold" presetClass="entr" presetID="1">
                                  <p:stCondLst>
                                    <p:cond delay="0"/>
                                  </p:stCondLst>
                                  <p:childTnLst>
                                    <p:set>
                                      <p:cBhvr>
                                        <p:cTn id="228" dur="1" fill="hold">
                                          <p:stCondLst>
                                            <p:cond delay="0"/>
                                          </p:stCondLst>
                                        </p:cTn>
                                        <p:tgtEl>
                                          <p:spTgt spid="154">
                                            <p:txEl>
                                              <p:pRg st="4" end="4"/>
                                            </p:txEl>
                                          </p:spTgt>
                                        </p:tgtEl>
                                        <p:attrNameLst>
                                          <p:attrName>style.visibility</p:attrName>
                                        </p:attrNameLst>
                                      </p:cBhvr>
                                      <p:to>
                                        <p:strVal val="visible"/>
                                      </p:to>
                                    </p:set>
                                  </p:childTnLst>
                                </p:cTn>
                              </p:par>
                            </p:childTnLst>
                          </p:cTn>
                        </p:par>
                      </p:childTnLst>
                    </p:cTn>
                  </p:par>
                  <p:par>
                    <p:cTn id="229" fill="hold">
                      <p:stCondLst>
                        <p:cond delay="indefinite"/>
                      </p:stCondLst>
                      <p:childTnLst>
                        <p:par>
                          <p:cTn id="230" fill="hold">
                            <p:stCondLst>
                              <p:cond delay="0"/>
                            </p:stCondLst>
                            <p:childTnLst>
                              <p:par>
                                <p:cTn id="231" nodeType="clickEffect" fill="hold" presetClass="entr" presetID="1">
                                  <p:stCondLst>
                                    <p:cond delay="0"/>
                                  </p:stCondLst>
                                  <p:childTnLst>
                                    <p:set>
                                      <p:cBhvr>
                                        <p:cTn id="232" dur="1" fill="hold">
                                          <p:stCondLst>
                                            <p:cond delay="0"/>
                                          </p:stCondLst>
                                        </p:cTn>
                                        <p:tgtEl>
                                          <p:spTgt spid="154">
                                            <p:txEl>
                                              <p:pRg st="5" end="5"/>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5" name="CustomShape 1"/>
          <p:cNvSpPr/>
          <p:nvPr/>
        </p:nvSpPr>
        <p:spPr>
          <a:xfrm>
            <a:off x="1620000" y="216000"/>
            <a:ext cx="8093880" cy="929880"/>
          </a:xfrm>
          <a:prstGeom prst="rect">
            <a:avLst/>
          </a:prstGeom>
          <a:noFill/>
          <a:ln>
            <a:noFill/>
          </a:ln>
        </p:spPr>
        <p:style>
          <a:lnRef idx="0"/>
          <a:fillRef idx="0"/>
          <a:effectRef idx="0"/>
          <a:fontRef idx="minor"/>
        </p:style>
        <p:txBody>
          <a:bodyPr lIns="0" rIns="0" tIns="0" bIns="0" anchor="ctr">
            <a:normAutofit/>
          </a:bodyPr>
          <a:p>
            <a:pPr algn="ctr">
              <a:lnSpc>
                <a:spcPct val="100000"/>
              </a:lnSpc>
            </a:pPr>
            <a:r>
              <a:rPr b="0" lang="en-AU" sz="3300" spc="-1" strike="noStrike">
                <a:solidFill>
                  <a:srgbClr val="050505"/>
                </a:solidFill>
                <a:latin typeface="Times New Roman"/>
                <a:ea typeface="DejaVu Sans"/>
              </a:rPr>
              <a:t>Take Home Resources</a:t>
            </a:r>
            <a:endParaRPr b="0" lang="en-AU" sz="3300" spc="-1" strike="noStrike">
              <a:latin typeface="Arial"/>
            </a:endParaRPr>
          </a:p>
        </p:txBody>
      </p:sp>
      <p:sp>
        <p:nvSpPr>
          <p:cNvPr id="156" name="CustomShape 2"/>
          <p:cNvSpPr/>
          <p:nvPr/>
        </p:nvSpPr>
        <p:spPr>
          <a:xfrm>
            <a:off x="1620000" y="1368000"/>
            <a:ext cx="8093880" cy="3282120"/>
          </a:xfrm>
          <a:prstGeom prst="rect">
            <a:avLst/>
          </a:prstGeom>
          <a:noFill/>
          <a:ln>
            <a:noFill/>
          </a:ln>
        </p:spPr>
        <p:style>
          <a:lnRef idx="0"/>
          <a:fillRef idx="0"/>
          <a:effectRef idx="0"/>
          <a:fontRef idx="minor"/>
        </p:style>
        <p:txBody>
          <a:bodyPr lIns="0" rIns="0" tIns="0" bIns="0">
            <a:normAutofit/>
          </a:bodyPr>
          <a:p>
            <a:pPr marL="432000" indent="-317880">
              <a:lnSpc>
                <a:spcPct val="100000"/>
              </a:lnSpc>
              <a:spcAft>
                <a:spcPts val="1060"/>
              </a:spcAft>
              <a:buClr>
                <a:srgbClr val="0066ff"/>
              </a:buClr>
              <a:buSzPct val="40000"/>
              <a:buFont typeface="Wingdings" charset="2"/>
              <a:buChar char=""/>
            </a:pPr>
            <a:r>
              <a:rPr b="0" lang="en-AU" sz="2400" spc="-1" strike="noStrike">
                <a:solidFill>
                  <a:srgbClr val="050505"/>
                </a:solidFill>
                <a:latin typeface="Arial"/>
                <a:ea typeface="DejaVu Sans"/>
              </a:rPr>
              <a:t>There has been debate amounst their own scholars in this matter attached is a PDF that lists 58 different translations of the Quran.  15 say that he did not die. 42 versions disagree and say that he did die on a cross in 4:157</a:t>
            </a:r>
            <a:endParaRPr b="0" lang="en-AU" sz="2400" spc="-1" strike="noStrike">
              <a:latin typeface="Arial"/>
            </a:endParaRPr>
          </a:p>
        </p:txBody>
      </p:sp>
    </p:spTree>
  </p:cSld>
  <mc:AlternateContent>
    <mc:Choice Requires="p14">
      <p:transition spd="slow" p14:dur="2000">
        <p:fade thruBlk="true"/>
      </p:transition>
    </mc:Choice>
    <mc:Fallback>
      <p:transition spd="slow">
        <p:fade thruBlk="true"/>
      </p:transition>
    </mc:Fallback>
  </mc:AlternateContent>
  <p:timing>
    <p:tnLst>
      <p:par>
        <p:cTn id="233" dur="indefinite" restart="never" nodeType="tmRoot">
          <p:childTnLst>
            <p:seq>
              <p:cTn id="234" dur="indefinite" nodeType="mainSeq">
                <p:childTnLst>
                  <p:par>
                    <p:cTn id="235" fill="hold">
                      <p:stCondLst>
                        <p:cond delay="indefinite"/>
                      </p:stCondLst>
                      <p:childTnLst>
                        <p:par>
                          <p:cTn id="236" fill="hold">
                            <p:stCondLst>
                              <p:cond delay="0"/>
                            </p:stCondLst>
                            <p:childTnLst>
                              <p:par>
                                <p:cTn id="237" nodeType="clickEffect" fill="hold" presetClass="entr" presetID="1">
                                  <p:stCondLst>
                                    <p:cond delay="0"/>
                                  </p:stCondLst>
                                  <p:childTnLst>
                                    <p:set>
                                      <p:cBhvr>
                                        <p:cTn id="238" dur="1" fill="hold">
                                          <p:stCondLst>
                                            <p:cond delay="0"/>
                                          </p:stCondLst>
                                        </p:cTn>
                                        <p:tgtEl>
                                          <p:spTgt spid="156">
                                            <p:txEl>
                                              <p:pRg st="0" end="0"/>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CustomShape 1"/>
          <p:cNvSpPr/>
          <p:nvPr/>
        </p:nvSpPr>
        <p:spPr>
          <a:xfrm>
            <a:off x="2232000" y="720000"/>
            <a:ext cx="6981480" cy="343800"/>
          </a:xfrm>
          <a:prstGeom prst="rect">
            <a:avLst/>
          </a:prstGeom>
          <a:noFill/>
          <a:ln>
            <a:noFill/>
          </a:ln>
        </p:spPr>
        <p:style>
          <a:lnRef idx="0"/>
          <a:fillRef idx="0"/>
          <a:effectRef idx="0"/>
          <a:fontRef idx="minor"/>
        </p:style>
      </p:sp>
      <p:sp>
        <p:nvSpPr>
          <p:cNvPr id="127" name="CustomShape 2"/>
          <p:cNvSpPr/>
          <p:nvPr/>
        </p:nvSpPr>
        <p:spPr>
          <a:xfrm>
            <a:off x="3636720" y="648000"/>
            <a:ext cx="2805120" cy="855720"/>
          </a:xfrm>
          <a:prstGeom prst="rect">
            <a:avLst/>
          </a:prstGeom>
          <a:noFill/>
          <a:ln>
            <a:noFill/>
          </a:ln>
        </p:spPr>
        <p:style>
          <a:lnRef idx="0"/>
          <a:fillRef idx="0"/>
          <a:effectRef idx="0"/>
          <a:fontRef idx="minor"/>
        </p:style>
        <p:txBody>
          <a:bodyPr lIns="90000" rIns="90000" tIns="45000" bIns="45000">
            <a:noAutofit/>
          </a:bodyPr>
          <a:p>
            <a:pPr>
              <a:lnSpc>
                <a:spcPct val="100000"/>
              </a:lnSpc>
            </a:pPr>
            <a:r>
              <a:rPr b="0" lang="en-AU" sz="4000" spc="-1" strike="noStrike">
                <a:solidFill>
                  <a:srgbClr val="000000"/>
                </a:solidFill>
                <a:latin typeface="Arial"/>
                <a:ea typeface="DejaVu Sans"/>
              </a:rPr>
              <a:t>Ice Breaker</a:t>
            </a:r>
            <a:endParaRPr b="0" lang="en-AU" sz="4000" spc="-1" strike="noStrike">
              <a:latin typeface="Arial"/>
            </a:endParaRPr>
          </a:p>
        </p:txBody>
      </p:sp>
      <p:sp>
        <p:nvSpPr>
          <p:cNvPr id="128" name="CustomShape 3"/>
          <p:cNvSpPr/>
          <p:nvPr/>
        </p:nvSpPr>
        <p:spPr>
          <a:xfrm>
            <a:off x="2736000" y="2088000"/>
            <a:ext cx="4396680" cy="427680"/>
          </a:xfrm>
          <a:prstGeom prst="rect">
            <a:avLst/>
          </a:prstGeom>
          <a:noFill/>
          <a:ln>
            <a:noFill/>
          </a:ln>
        </p:spPr>
        <p:style>
          <a:lnRef idx="0"/>
          <a:fillRef idx="0"/>
          <a:effectRef idx="0"/>
          <a:fontRef idx="minor"/>
        </p:style>
        <p:txBody>
          <a:bodyPr lIns="90000" rIns="90000" tIns="45000" bIns="45000">
            <a:noAutofit/>
          </a:bodyPr>
          <a:p>
            <a:pPr>
              <a:lnSpc>
                <a:spcPct val="100000"/>
              </a:lnSpc>
            </a:pPr>
            <a:r>
              <a:rPr b="0" lang="en-AU" sz="2400" spc="-1" strike="noStrike">
                <a:solidFill>
                  <a:srgbClr val="000000"/>
                </a:solidFill>
                <a:latin typeface="Arial"/>
                <a:ea typeface="DejaVu Sans"/>
              </a:rPr>
              <a:t>Play the paper in the cup game</a:t>
            </a:r>
            <a:endParaRPr b="0" lang="en-AU" sz="2400" spc="-1" strike="noStrike">
              <a:latin typeface="Arial"/>
            </a:endParaRPr>
          </a:p>
        </p:txBody>
      </p:sp>
    </p:spTree>
  </p:cSld>
  <mc:AlternateContent>
    <mc:Choice Requires="p14">
      <p:transition spd="slow" p14:dur="2000">
        <p:fade thruBlk="true"/>
      </p:transition>
    </mc:Choice>
    <mc:Fallback>
      <p:transition spd="slow">
        <p:fade thruBlk="true"/>
      </p:transition>
    </mc:Fallback>
  </mc:AlternateContent>
  <p:timing>
    <p:tnLst>
      <p:par>
        <p:cTn id="15" dur="indefinite" restart="never" nodeType="tmRoot">
          <p:childTnLst>
            <p:seq>
              <p:cTn id="16" dur="indefinite" nodeType="mainSeq">
                <p:childTnLst>
                  <p:par>
                    <p:cTn id="17" fill="hold">
                      <p:stCondLst>
                        <p:cond delay="indefinite"/>
                      </p:stCondLst>
                      <p:childTnLst>
                        <p:par>
                          <p:cTn id="18" fill="hold">
                            <p:stCondLst>
                              <p:cond delay="0"/>
                            </p:stCondLst>
                            <p:childTnLst>
                              <p:par>
                                <p:cTn id="19" nodeType="clickEffect" fill="hold" presetClass="entr" presetID="1">
                                  <p:stCondLst>
                                    <p:cond delay="0"/>
                                  </p:stCondLst>
                                  <p:childTnLst>
                                    <p:set>
                                      <p:cBhvr>
                                        <p:cTn id="20" dur="1" fill="hold">
                                          <p:stCondLst>
                                            <p:cond delay="0"/>
                                          </p:stCondLst>
                                        </p:cTn>
                                        <p:tgtEl>
                                          <p:spTgt spid="128">
                                            <p:txEl>
                                              <p:pRg st="0" end="0"/>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29" name="" descr=""/>
          <p:cNvPicPr/>
          <p:nvPr/>
        </p:nvPicPr>
        <p:blipFill>
          <a:blip r:embed="rId1"/>
          <a:stretch/>
        </p:blipFill>
        <p:spPr>
          <a:xfrm>
            <a:off x="7632000" y="288000"/>
            <a:ext cx="2194560" cy="2925360"/>
          </a:xfrm>
          <a:prstGeom prst="rect">
            <a:avLst/>
          </a:prstGeom>
          <a:ln>
            <a:noFill/>
          </a:ln>
        </p:spPr>
      </p:pic>
      <p:sp>
        <p:nvSpPr>
          <p:cNvPr id="130" name="CustomShape 1"/>
          <p:cNvSpPr/>
          <p:nvPr/>
        </p:nvSpPr>
        <p:spPr>
          <a:xfrm>
            <a:off x="1620000" y="108000"/>
            <a:ext cx="8093880" cy="929880"/>
          </a:xfrm>
          <a:prstGeom prst="rect">
            <a:avLst/>
          </a:prstGeom>
          <a:noFill/>
          <a:ln>
            <a:noFill/>
          </a:ln>
        </p:spPr>
        <p:style>
          <a:lnRef idx="0"/>
          <a:fillRef idx="0"/>
          <a:effectRef idx="0"/>
          <a:fontRef idx="minor"/>
        </p:style>
        <p:txBody>
          <a:bodyPr lIns="0" rIns="0" tIns="0" bIns="0" anchor="ctr">
            <a:normAutofit/>
          </a:bodyPr>
          <a:p>
            <a:pPr algn="ctr">
              <a:lnSpc>
                <a:spcPct val="100000"/>
              </a:lnSpc>
            </a:pPr>
            <a:r>
              <a:rPr b="0" lang="en-AU" sz="3300" spc="-1" strike="noStrike">
                <a:solidFill>
                  <a:srgbClr val="050505"/>
                </a:solidFill>
                <a:latin typeface="Times New Roman"/>
                <a:ea typeface="DejaVu Sans"/>
              </a:rPr>
              <a:t>MLT / ISI Housekeeping: </a:t>
            </a:r>
            <a:endParaRPr b="0" lang="en-AU" sz="3300" spc="-1" strike="noStrike">
              <a:latin typeface="Arial"/>
            </a:endParaRPr>
          </a:p>
          <a:p>
            <a:pPr algn="ctr">
              <a:lnSpc>
                <a:spcPct val="100000"/>
              </a:lnSpc>
            </a:pPr>
            <a:r>
              <a:rPr b="0" lang="en-AU" sz="3300" spc="-1" strike="noStrike">
                <a:solidFill>
                  <a:srgbClr val="050505"/>
                </a:solidFill>
                <a:latin typeface="Times New Roman"/>
                <a:ea typeface="DejaVu Sans"/>
              </a:rPr>
              <a:t>Reminder!!!</a:t>
            </a:r>
            <a:endParaRPr b="0" lang="en-AU" sz="3300" spc="-1" strike="noStrike">
              <a:latin typeface="Arial"/>
            </a:endParaRPr>
          </a:p>
        </p:txBody>
      </p:sp>
      <p:sp>
        <p:nvSpPr>
          <p:cNvPr id="131" name="CustomShape 2"/>
          <p:cNvSpPr/>
          <p:nvPr/>
        </p:nvSpPr>
        <p:spPr>
          <a:xfrm>
            <a:off x="1692000" y="1224000"/>
            <a:ext cx="8093880" cy="4100760"/>
          </a:xfrm>
          <a:prstGeom prst="rect">
            <a:avLst/>
          </a:prstGeom>
          <a:noFill/>
          <a:ln>
            <a:noFill/>
          </a:ln>
        </p:spPr>
        <p:style>
          <a:lnRef idx="0"/>
          <a:fillRef idx="0"/>
          <a:effectRef idx="0"/>
          <a:fontRef idx="minor"/>
        </p:style>
        <p:txBody>
          <a:bodyPr lIns="0" rIns="0" tIns="0" bIns="0">
            <a:normAutofit/>
          </a:bodyPr>
          <a:p>
            <a:pPr>
              <a:lnSpc>
                <a:spcPct val="100000"/>
              </a:lnSpc>
              <a:spcAft>
                <a:spcPts val="1060"/>
              </a:spcAft>
            </a:pPr>
            <a:r>
              <a:rPr b="0" lang="en-AU" sz="2400" spc="-1" strike="noStrike">
                <a:solidFill>
                  <a:srgbClr val="050505"/>
                </a:solidFill>
                <a:latin typeface="Arial"/>
                <a:ea typeface="DejaVu Sans"/>
              </a:rPr>
              <a:t>How to give disciples information...</a:t>
            </a:r>
            <a:endParaRPr b="0" lang="en-AU" sz="2400" spc="-1" strike="noStrike">
              <a:latin typeface="Arial"/>
            </a:endParaRPr>
          </a:p>
          <a:p>
            <a:pPr marL="432000" indent="-317880">
              <a:lnSpc>
                <a:spcPct val="100000"/>
              </a:lnSpc>
              <a:spcAft>
                <a:spcPts val="1060"/>
              </a:spcAft>
              <a:buClr>
                <a:srgbClr val="0066ff"/>
              </a:buClr>
              <a:buSzPct val="40000"/>
              <a:buFont typeface="Wingdings" charset="2"/>
              <a:buChar char=""/>
            </a:pPr>
            <a:r>
              <a:rPr b="1" i="1" lang="en-AU" sz="2400" spc="-1" strike="noStrike">
                <a:solidFill>
                  <a:srgbClr val="050505"/>
                </a:solidFill>
                <a:latin typeface="Arial"/>
                <a:ea typeface="DejaVu Sans"/>
              </a:rPr>
              <a:t>Just enough!!</a:t>
            </a:r>
            <a:r>
              <a:rPr b="0" lang="en-AU" sz="2400" spc="-1" strike="noStrike">
                <a:solidFill>
                  <a:srgbClr val="050505"/>
                </a:solidFill>
                <a:latin typeface="Arial"/>
                <a:ea typeface="DejaVu Sans"/>
              </a:rPr>
              <a:t> and </a:t>
            </a:r>
            <a:endParaRPr b="0" lang="en-AU" sz="2400" spc="-1" strike="noStrike">
              <a:latin typeface="Arial"/>
            </a:endParaRPr>
          </a:p>
          <a:p>
            <a:pPr marL="432000" indent="-317880">
              <a:lnSpc>
                <a:spcPct val="100000"/>
              </a:lnSpc>
              <a:spcAft>
                <a:spcPts val="1060"/>
              </a:spcAft>
              <a:buClr>
                <a:srgbClr val="0066ff"/>
              </a:buClr>
              <a:buSzPct val="40000"/>
              <a:buFont typeface="Wingdings" charset="2"/>
              <a:buChar char=""/>
            </a:pPr>
            <a:r>
              <a:rPr b="1" i="1" lang="en-AU" sz="2400" spc="-1" strike="noStrike">
                <a:solidFill>
                  <a:srgbClr val="050505"/>
                </a:solidFill>
                <a:latin typeface="Arial"/>
                <a:ea typeface="DejaVu Sans"/>
              </a:rPr>
              <a:t>Just in Time!!</a:t>
            </a:r>
            <a:endParaRPr b="0" lang="en-AU" sz="2400" spc="-1" strike="noStrike">
              <a:latin typeface="Arial"/>
            </a:endParaRPr>
          </a:p>
          <a:p>
            <a:pPr marL="432000" indent="-317880">
              <a:lnSpc>
                <a:spcPct val="100000"/>
              </a:lnSpc>
              <a:spcAft>
                <a:spcPts val="1060"/>
              </a:spcAft>
              <a:buClr>
                <a:srgbClr val="0066ff"/>
              </a:buClr>
              <a:buSzPct val="40000"/>
              <a:buFont typeface="Wingdings" charset="2"/>
              <a:buChar char=""/>
            </a:pPr>
            <a:r>
              <a:rPr b="0" lang="en-AU" sz="2400" spc="-1" strike="noStrike">
                <a:solidFill>
                  <a:srgbClr val="050505"/>
                </a:solidFill>
                <a:latin typeface="Arial"/>
                <a:ea typeface="DejaVu Sans"/>
              </a:rPr>
              <a:t>(Coal face) </a:t>
            </a:r>
            <a:r>
              <a:rPr b="1" lang="en-AU" sz="2400" spc="-1" strike="noStrike" u="sng">
                <a:solidFill>
                  <a:srgbClr val="ff0000"/>
                </a:solidFill>
                <a:uFillTx/>
                <a:latin typeface="Arial"/>
                <a:ea typeface="DejaVu Sans"/>
              </a:rPr>
              <a:t>Self Discovery</a:t>
            </a:r>
            <a:r>
              <a:rPr b="1" lang="en-AU" sz="2400" spc="-1" strike="noStrike">
                <a:solidFill>
                  <a:srgbClr val="000000"/>
                </a:solidFill>
                <a:latin typeface="Arial"/>
                <a:ea typeface="DejaVu Sans"/>
              </a:rPr>
              <a:t> – </a:t>
            </a:r>
            <a:r>
              <a:rPr b="0" lang="en-AU" sz="1200" spc="-1" strike="noStrike">
                <a:solidFill>
                  <a:srgbClr val="000000"/>
                </a:solidFill>
                <a:latin typeface="Arial"/>
                <a:ea typeface="DejaVu Sans"/>
              </a:rPr>
              <a:t>light burden, fast, heresy of x1</a:t>
            </a:r>
            <a:endParaRPr b="0" lang="en-AU" sz="1200" spc="-1" strike="noStrike">
              <a:latin typeface="Arial"/>
            </a:endParaRPr>
          </a:p>
          <a:p>
            <a:pPr marL="432000" indent="-317880">
              <a:lnSpc>
                <a:spcPct val="100000"/>
              </a:lnSpc>
              <a:spcAft>
                <a:spcPts val="1060"/>
              </a:spcAft>
              <a:buClr>
                <a:srgbClr val="0066ff"/>
              </a:buClr>
              <a:buSzPct val="40000"/>
              <a:buFont typeface="Wingdings" charset="2"/>
              <a:buChar char=""/>
            </a:pPr>
            <a:r>
              <a:rPr b="0" lang="en-AU" sz="2400" spc="-1" strike="noStrike">
                <a:solidFill>
                  <a:srgbClr val="050505"/>
                </a:solidFill>
                <a:latin typeface="Arial"/>
                <a:ea typeface="DejaVu Sans"/>
              </a:rPr>
              <a:t>This discussion is </a:t>
            </a:r>
            <a:r>
              <a:rPr b="1" lang="en-AU" sz="2600" spc="-1" strike="noStrike" u="dbl">
                <a:solidFill>
                  <a:srgbClr val="050505"/>
                </a:solidFill>
                <a:uFillTx/>
                <a:latin typeface="Arial"/>
                <a:ea typeface="DejaVu Sans"/>
              </a:rPr>
              <a:t>NOT</a:t>
            </a:r>
            <a:r>
              <a:rPr b="0" lang="en-AU" sz="2400" spc="-1" strike="noStrike">
                <a:solidFill>
                  <a:srgbClr val="050505"/>
                </a:solidFill>
                <a:latin typeface="Arial"/>
                <a:ea typeface="DejaVu Sans"/>
              </a:rPr>
              <a:t> to be rolled out to everyone!</a:t>
            </a:r>
            <a:endParaRPr b="0" lang="en-AU" sz="2400" spc="-1" strike="noStrike">
              <a:latin typeface="Arial"/>
            </a:endParaRPr>
          </a:p>
          <a:p>
            <a:pPr marL="432000" indent="-317880">
              <a:lnSpc>
                <a:spcPct val="100000"/>
              </a:lnSpc>
              <a:spcAft>
                <a:spcPts val="1060"/>
              </a:spcAft>
              <a:buClr>
                <a:srgbClr val="0066ff"/>
              </a:buClr>
              <a:buSzPct val="40000"/>
              <a:buFont typeface="Wingdings" charset="2"/>
              <a:buChar char=""/>
            </a:pPr>
            <a:r>
              <a:rPr b="0" lang="en-AU" sz="2400" spc="-1" strike="noStrike">
                <a:solidFill>
                  <a:srgbClr val="050505"/>
                </a:solidFill>
                <a:latin typeface="Arial"/>
                <a:ea typeface="DejaVu Sans"/>
              </a:rPr>
              <a:t>If you ever hope to multiply beyond the 4</a:t>
            </a:r>
            <a:r>
              <a:rPr b="0" lang="en-AU" sz="2400" spc="-1" strike="noStrike" baseline="14000000">
                <a:solidFill>
                  <a:srgbClr val="050505"/>
                </a:solidFill>
                <a:latin typeface="Arial"/>
                <a:ea typeface="DejaVu Sans"/>
              </a:rPr>
              <a:t>th</a:t>
            </a:r>
            <a:r>
              <a:rPr b="0" lang="en-AU" sz="2400" spc="-1" strike="noStrike">
                <a:solidFill>
                  <a:srgbClr val="050505"/>
                </a:solidFill>
                <a:latin typeface="Arial"/>
                <a:ea typeface="DejaVu Sans"/>
              </a:rPr>
              <a:t> Generation you have to keep it simple, reproducible &amp; </a:t>
            </a:r>
            <a:r>
              <a:rPr b="0" i="1" lang="en-AU" sz="2400" spc="-1" strike="noStrike">
                <a:solidFill>
                  <a:srgbClr val="050505"/>
                </a:solidFill>
                <a:latin typeface="Arial"/>
                <a:ea typeface="DejaVu Sans"/>
              </a:rPr>
              <a:t>relevant</a:t>
            </a:r>
            <a:r>
              <a:rPr b="0" lang="en-AU" sz="2400" spc="-1" strike="noStrike">
                <a:solidFill>
                  <a:srgbClr val="050505"/>
                </a:solidFill>
                <a:latin typeface="Arial"/>
                <a:ea typeface="DejaVu Sans"/>
              </a:rPr>
              <a:t>!</a:t>
            </a:r>
            <a:endParaRPr b="0" lang="en-AU" sz="2400" spc="-1" strike="noStrike">
              <a:latin typeface="Arial"/>
            </a:endParaRPr>
          </a:p>
          <a:p>
            <a:pPr marL="432000" indent="-317880">
              <a:lnSpc>
                <a:spcPct val="100000"/>
              </a:lnSpc>
              <a:spcAft>
                <a:spcPts val="1060"/>
              </a:spcAft>
              <a:buClr>
                <a:srgbClr val="0066ff"/>
              </a:buClr>
              <a:buSzPct val="40000"/>
              <a:buFont typeface="Wingdings" charset="2"/>
              <a:buChar char=""/>
            </a:pPr>
            <a:r>
              <a:rPr b="0" lang="en-AU" sz="2400" spc="-1" strike="noStrike">
                <a:solidFill>
                  <a:srgbClr val="050505"/>
                </a:solidFill>
                <a:latin typeface="Arial"/>
                <a:ea typeface="DejaVu Sans"/>
              </a:rPr>
              <a:t>  </a:t>
            </a:r>
            <a:r>
              <a:rPr b="0" lang="en-AU" sz="2400" spc="-1" strike="noStrike">
                <a:solidFill>
                  <a:srgbClr val="050505"/>
                </a:solidFill>
                <a:latin typeface="Arial"/>
                <a:ea typeface="DejaVu Sans"/>
              </a:rPr>
              <a:t>The Bible and the Holy Spirit picks up the slack </a:t>
            </a:r>
            <a:endParaRPr b="0" lang="en-AU" sz="2400" spc="-1" strike="noStrike">
              <a:latin typeface="Arial"/>
            </a:endParaRPr>
          </a:p>
          <a:p>
            <a:pPr marL="432000" indent="-317880">
              <a:lnSpc>
                <a:spcPct val="100000"/>
              </a:lnSpc>
              <a:spcAft>
                <a:spcPts val="1060"/>
              </a:spcAft>
              <a:buClr>
                <a:srgbClr val="0066ff"/>
              </a:buClr>
              <a:buSzPct val="40000"/>
              <a:buFont typeface="Wingdings" charset="2"/>
              <a:buChar char=""/>
            </a:pPr>
            <a:r>
              <a:rPr b="0" lang="en-AU" sz="2400" spc="-1" strike="noStrike">
                <a:solidFill>
                  <a:srgbClr val="050505"/>
                </a:solidFill>
                <a:latin typeface="Arial"/>
                <a:ea typeface="DejaVu Sans"/>
              </a:rPr>
              <a:t>You are there as a back up.  Don’t weigh people down.</a:t>
            </a:r>
            <a:endParaRPr b="0" lang="en-AU" sz="2400" spc="-1" strike="noStrike">
              <a:latin typeface="Arial"/>
            </a:endParaRPr>
          </a:p>
        </p:txBody>
      </p:sp>
    </p:spTree>
  </p:cSld>
  <mc:AlternateContent>
    <mc:Choice Requires="p14">
      <p:transition spd="slow" p14:dur="2000">
        <p:fade thruBlk="true"/>
      </p:transition>
    </mc:Choice>
    <mc:Fallback>
      <p:transition spd="slow">
        <p:fade thruBlk="true"/>
      </p:transition>
    </mc:Fallback>
  </mc:AlternateContent>
  <p:timing>
    <p:tnLst>
      <p:par>
        <p:cTn id="21" dur="indefinite" restart="never" nodeType="tmRoot">
          <p:childTnLst>
            <p:seq>
              <p:cTn id="22" dur="indefinite" nodeType="mainSeq">
                <p:childTnLst>
                  <p:par>
                    <p:cTn id="23" fill="hold">
                      <p:stCondLst>
                        <p:cond delay="indefinite"/>
                      </p:stCondLst>
                      <p:childTnLst>
                        <p:par>
                          <p:cTn id="24" fill="hold">
                            <p:stCondLst>
                              <p:cond delay="0"/>
                            </p:stCondLst>
                            <p:childTnLst>
                              <p:par>
                                <p:cTn id="25" nodeType="clickEffect" fill="hold" presetClass="entr" presetID="1">
                                  <p:stCondLst>
                                    <p:cond delay="0"/>
                                  </p:stCondLst>
                                  <p:childTnLst>
                                    <p:set>
                                      <p:cBhvr>
                                        <p:cTn id="26" dur="1" fill="hold">
                                          <p:stCondLst>
                                            <p:cond delay="0"/>
                                          </p:stCondLst>
                                        </p:cTn>
                                        <p:tgtEl>
                                          <p:spTgt spid="131">
                                            <p:txEl>
                                              <p:pRg st="0" end="0"/>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nodeType="clickEffect" fill="hold" presetClass="entr" presetID="1">
                                  <p:stCondLst>
                                    <p:cond delay="0"/>
                                  </p:stCondLst>
                                  <p:childTnLst>
                                    <p:set>
                                      <p:cBhvr>
                                        <p:cTn id="30" dur="1" fill="hold">
                                          <p:stCondLst>
                                            <p:cond delay="0"/>
                                          </p:stCondLst>
                                        </p:cTn>
                                        <p:tgtEl>
                                          <p:spTgt spid="131">
                                            <p:txEl>
                                              <p:pRg st="1" end="1"/>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nodeType="clickEffect" fill="hold" presetClass="entr" presetID="1">
                                  <p:stCondLst>
                                    <p:cond delay="0"/>
                                  </p:stCondLst>
                                  <p:childTnLst>
                                    <p:set>
                                      <p:cBhvr>
                                        <p:cTn id="34" dur="1" fill="hold">
                                          <p:stCondLst>
                                            <p:cond delay="0"/>
                                          </p:stCondLst>
                                        </p:cTn>
                                        <p:tgtEl>
                                          <p:spTgt spid="131">
                                            <p:txEl>
                                              <p:pRg st="2" end="2"/>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nodeType="clickEffect" fill="hold" presetClass="entr" presetID="1">
                                  <p:stCondLst>
                                    <p:cond delay="0"/>
                                  </p:stCondLst>
                                  <p:childTnLst>
                                    <p:set>
                                      <p:cBhvr>
                                        <p:cTn id="38" dur="1" fill="hold">
                                          <p:stCondLst>
                                            <p:cond delay="0"/>
                                          </p:stCondLst>
                                        </p:cTn>
                                        <p:tgtEl>
                                          <p:spTgt spid="131">
                                            <p:txEl>
                                              <p:pRg st="3" end="3"/>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nodeType="clickEffect" fill="hold" presetClass="entr" presetID="1">
                                  <p:stCondLst>
                                    <p:cond delay="0"/>
                                  </p:stCondLst>
                                  <p:childTnLst>
                                    <p:set>
                                      <p:cBhvr>
                                        <p:cTn id="42" dur="1" fill="hold">
                                          <p:stCondLst>
                                            <p:cond delay="0"/>
                                          </p:stCondLst>
                                        </p:cTn>
                                        <p:tgtEl>
                                          <p:spTgt spid="131">
                                            <p:txEl>
                                              <p:pRg st="4" end="4"/>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nodeType="clickEffect" fill="hold" presetClass="entr" presetID="1">
                                  <p:stCondLst>
                                    <p:cond delay="0"/>
                                  </p:stCondLst>
                                  <p:childTnLst>
                                    <p:set>
                                      <p:cBhvr>
                                        <p:cTn id="46" dur="1" fill="hold">
                                          <p:stCondLst>
                                            <p:cond delay="0"/>
                                          </p:stCondLst>
                                        </p:cTn>
                                        <p:tgtEl>
                                          <p:spTgt spid="131">
                                            <p:txEl>
                                              <p:pRg st="5" end="5"/>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nodeType="clickEffect" fill="hold" presetClass="entr" presetID="1">
                                  <p:stCondLst>
                                    <p:cond delay="0"/>
                                  </p:stCondLst>
                                  <p:childTnLst>
                                    <p:set>
                                      <p:cBhvr>
                                        <p:cTn id="50" dur="1" fill="hold">
                                          <p:stCondLst>
                                            <p:cond delay="0"/>
                                          </p:stCondLst>
                                        </p:cTn>
                                        <p:tgtEl>
                                          <p:spTgt spid="131">
                                            <p:txEl>
                                              <p:pRg st="6" end="6"/>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nodeType="clickEffect" fill="hold" presetClass="entr" presetID="1">
                                  <p:stCondLst>
                                    <p:cond delay="0"/>
                                  </p:stCondLst>
                                  <p:childTnLst>
                                    <p:set>
                                      <p:cBhvr>
                                        <p:cTn id="54" dur="1" fill="hold">
                                          <p:stCondLst>
                                            <p:cond delay="0"/>
                                          </p:stCondLst>
                                        </p:cTn>
                                        <p:tgtEl>
                                          <p:spTgt spid="131">
                                            <p:txEl>
                                              <p:pRg st="7" end="7"/>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 name="CustomShape 1"/>
          <p:cNvSpPr/>
          <p:nvPr/>
        </p:nvSpPr>
        <p:spPr>
          <a:xfrm>
            <a:off x="1620000" y="216000"/>
            <a:ext cx="8093880" cy="929880"/>
          </a:xfrm>
          <a:prstGeom prst="rect">
            <a:avLst/>
          </a:prstGeom>
          <a:noFill/>
          <a:ln>
            <a:noFill/>
          </a:ln>
        </p:spPr>
        <p:style>
          <a:lnRef idx="0"/>
          <a:fillRef idx="0"/>
          <a:effectRef idx="0"/>
          <a:fontRef idx="minor"/>
        </p:style>
        <p:txBody>
          <a:bodyPr lIns="0" rIns="0" tIns="0" bIns="0" anchor="ctr">
            <a:normAutofit/>
          </a:bodyPr>
          <a:p>
            <a:pPr algn="ctr">
              <a:lnSpc>
                <a:spcPct val="100000"/>
              </a:lnSpc>
            </a:pPr>
            <a:r>
              <a:rPr b="0" lang="en-AU" sz="3300" spc="-1" strike="noStrike">
                <a:solidFill>
                  <a:srgbClr val="050505"/>
                </a:solidFill>
                <a:latin typeface="Times New Roman"/>
                <a:ea typeface="DejaVu Sans"/>
              </a:rPr>
              <a:t>Remember!!!</a:t>
            </a:r>
            <a:endParaRPr b="0" lang="en-AU" sz="3300" spc="-1" strike="noStrike">
              <a:latin typeface="Arial"/>
            </a:endParaRPr>
          </a:p>
        </p:txBody>
      </p:sp>
      <p:sp>
        <p:nvSpPr>
          <p:cNvPr id="133" name="CustomShape 2"/>
          <p:cNvSpPr/>
          <p:nvPr/>
        </p:nvSpPr>
        <p:spPr>
          <a:xfrm>
            <a:off x="1944000" y="1224000"/>
            <a:ext cx="7700400" cy="3884400"/>
          </a:xfrm>
          <a:prstGeom prst="rect">
            <a:avLst/>
          </a:prstGeom>
          <a:noFill/>
          <a:ln>
            <a:noFill/>
          </a:ln>
        </p:spPr>
        <p:style>
          <a:lnRef idx="0"/>
          <a:fillRef idx="0"/>
          <a:effectRef idx="0"/>
          <a:fontRef idx="minor"/>
        </p:style>
        <p:txBody>
          <a:bodyPr lIns="90000" rIns="90000" tIns="45000" bIns="45000">
            <a:noAutofit/>
          </a:bodyPr>
          <a:p>
            <a:pPr marL="216000" indent="-212400">
              <a:lnSpc>
                <a:spcPct val="200000"/>
              </a:lnSpc>
              <a:buClr>
                <a:srgbClr val="000000"/>
              </a:buClr>
              <a:buSzPct val="45000"/>
              <a:buFont typeface="Wingdings" charset="2"/>
              <a:buChar char=""/>
            </a:pPr>
            <a:r>
              <a:rPr b="0" lang="en-AU" sz="1800" spc="-1" strike="noStrike">
                <a:solidFill>
                  <a:srgbClr val="000000"/>
                </a:solidFill>
                <a:latin typeface="Arial"/>
                <a:ea typeface="DejaVu Sans"/>
              </a:rPr>
              <a:t>AIM / T4T / CPM is </a:t>
            </a:r>
            <a:r>
              <a:rPr b="1" lang="en-AU" sz="1800" spc="-1" strike="noStrike">
                <a:solidFill>
                  <a:srgbClr val="000000"/>
                </a:solidFill>
                <a:latin typeface="Arial"/>
                <a:ea typeface="DejaVu Sans"/>
              </a:rPr>
              <a:t>OBEDIENCE</a:t>
            </a:r>
            <a:r>
              <a:rPr b="0" lang="en-AU" sz="1800" spc="-1" strike="noStrike">
                <a:solidFill>
                  <a:srgbClr val="000000"/>
                </a:solidFill>
                <a:latin typeface="Arial"/>
                <a:ea typeface="DejaVu Sans"/>
              </a:rPr>
              <a:t> based Training</a:t>
            </a:r>
            <a:endParaRPr b="0" lang="en-AU" sz="1800" spc="-1" strike="noStrike">
              <a:latin typeface="Arial"/>
            </a:endParaRPr>
          </a:p>
          <a:p>
            <a:pPr marL="216000" indent="-212400">
              <a:lnSpc>
                <a:spcPct val="200000"/>
              </a:lnSpc>
              <a:buClr>
                <a:srgbClr val="000000"/>
              </a:buClr>
              <a:buSzPct val="45000"/>
              <a:buFont typeface="Wingdings" charset="2"/>
              <a:buChar char=""/>
            </a:pPr>
            <a:r>
              <a:rPr b="0" lang="en-AU" sz="1800" spc="-1" strike="noStrike">
                <a:solidFill>
                  <a:srgbClr val="000000"/>
                </a:solidFill>
                <a:latin typeface="Arial"/>
                <a:ea typeface="DejaVu Sans"/>
              </a:rPr>
              <a:t>Mid-level Training is more </a:t>
            </a:r>
            <a:r>
              <a:rPr b="1" lang="en-AU" sz="1800" spc="-1" strike="noStrike">
                <a:solidFill>
                  <a:srgbClr val="000000"/>
                </a:solidFill>
                <a:latin typeface="Arial"/>
                <a:ea typeface="DejaVu Sans"/>
              </a:rPr>
              <a:t>KNOWLEDGE</a:t>
            </a:r>
            <a:r>
              <a:rPr b="0" lang="en-AU" sz="1800" spc="-1" strike="noStrike">
                <a:solidFill>
                  <a:srgbClr val="000000"/>
                </a:solidFill>
                <a:latin typeface="Arial"/>
                <a:ea typeface="DejaVu Sans"/>
              </a:rPr>
              <a:t> based </a:t>
            </a:r>
            <a:r>
              <a:rPr b="1" lang="en-AU" sz="1800" spc="-1" strike="noStrike">
                <a:solidFill>
                  <a:srgbClr val="000000"/>
                </a:solidFill>
                <a:latin typeface="Arial"/>
                <a:ea typeface="DejaVu Sans"/>
              </a:rPr>
              <a:t>TEACHING</a:t>
            </a:r>
            <a:endParaRPr b="0" lang="en-AU" sz="1800" spc="-1" strike="noStrike">
              <a:latin typeface="Arial"/>
            </a:endParaRPr>
          </a:p>
          <a:p>
            <a:pPr lvl="1" marL="432000" indent="-212400">
              <a:lnSpc>
                <a:spcPct val="200000"/>
              </a:lnSpc>
              <a:buClr>
                <a:srgbClr val="000000"/>
              </a:buClr>
              <a:buSzPct val="45000"/>
              <a:buFont typeface="Wingdings" charset="2"/>
              <a:buChar char=""/>
            </a:pPr>
            <a:r>
              <a:rPr b="0" lang="en-AU" sz="1800" spc="-1" strike="noStrike">
                <a:solidFill>
                  <a:srgbClr val="000000"/>
                </a:solidFill>
                <a:latin typeface="Arial"/>
                <a:ea typeface="DejaVu Sans"/>
              </a:rPr>
              <a:t>You have to switch Gears DELIVERING Mid-Level material BUT</a:t>
            </a:r>
            <a:endParaRPr b="0" lang="en-AU" sz="1800" spc="-1" strike="noStrike">
              <a:latin typeface="Arial"/>
            </a:endParaRPr>
          </a:p>
          <a:p>
            <a:pPr lvl="1" marL="432000" indent="-212400">
              <a:lnSpc>
                <a:spcPct val="200000"/>
              </a:lnSpc>
              <a:buClr>
                <a:srgbClr val="000000"/>
              </a:buClr>
              <a:buSzPct val="45000"/>
              <a:buFont typeface="Wingdings" charset="2"/>
              <a:buChar char=""/>
            </a:pPr>
            <a:r>
              <a:rPr b="0" lang="en-AU" sz="1800" spc="-1" strike="noStrike">
                <a:solidFill>
                  <a:srgbClr val="000000"/>
                </a:solidFill>
                <a:latin typeface="Arial"/>
                <a:ea typeface="DejaVu Sans"/>
              </a:rPr>
              <a:t>CONVERT from Knowledge to OBEDIENCE when trickling down gems that you have picked up from these sessions to your disciples!</a:t>
            </a:r>
            <a:endParaRPr b="0" lang="en-AU" sz="1800" spc="-1" strike="noStrike">
              <a:latin typeface="Arial"/>
            </a:endParaRPr>
          </a:p>
          <a:p>
            <a:pPr lvl="1" marL="432000" indent="-212400">
              <a:lnSpc>
                <a:spcPct val="200000"/>
              </a:lnSpc>
              <a:buClr>
                <a:srgbClr val="000000"/>
              </a:buClr>
              <a:buSzPct val="45000"/>
              <a:buFont typeface="Wingdings" charset="2"/>
              <a:buChar char=""/>
            </a:pPr>
            <a:r>
              <a:rPr b="0" lang="en-AU" sz="1400" spc="-1" strike="noStrike">
                <a:solidFill>
                  <a:srgbClr val="000000"/>
                </a:solidFill>
                <a:latin typeface="Arial"/>
                <a:ea typeface="DejaVu Sans"/>
              </a:rPr>
              <a:t>(Obedience is small bites, self discovery and become competent before advancing.  Knowledge Based Teaching is downloading it whether you understand it or can/will do it.)</a:t>
            </a:r>
            <a:endParaRPr b="0" lang="en-AU" sz="1400" spc="-1" strike="noStrike">
              <a:latin typeface="Arial"/>
            </a:endParaRPr>
          </a:p>
        </p:txBody>
      </p:sp>
      <p:sp>
        <p:nvSpPr>
          <p:cNvPr id="134" name="CustomShape 3"/>
          <p:cNvSpPr/>
          <p:nvPr/>
        </p:nvSpPr>
        <p:spPr>
          <a:xfrm>
            <a:off x="2268360" y="4895280"/>
            <a:ext cx="2013840" cy="452880"/>
          </a:xfrm>
          <a:prstGeom prst="rect">
            <a:avLst/>
          </a:prstGeom>
          <a:noFill/>
          <a:ln>
            <a:noFill/>
          </a:ln>
        </p:spPr>
        <p:style>
          <a:lnRef idx="0"/>
          <a:fillRef idx="0"/>
          <a:effectRef idx="0"/>
          <a:fontRef idx="minor"/>
        </p:style>
        <p:txBody>
          <a:bodyPr lIns="90000" rIns="90000" tIns="45000" bIns="45000">
            <a:noAutofit/>
          </a:bodyPr>
          <a:p>
            <a:pPr>
              <a:lnSpc>
                <a:spcPct val="100000"/>
              </a:lnSpc>
            </a:pPr>
            <a:r>
              <a:rPr b="0" lang="en-AU" sz="2400" spc="-1" strike="noStrike" u="sng">
                <a:solidFill>
                  <a:srgbClr val="0000ff"/>
                </a:solidFill>
                <a:uFillTx/>
                <a:latin typeface="Times New Roman"/>
                <a:ea typeface="DejaVu Sans"/>
                <a:hlinkClick r:id="rId1"/>
              </a:rPr>
              <a:t>Nuff said.mp4</a:t>
            </a:r>
            <a:endParaRPr b="0" lang="en-AU" sz="2400" spc="-1" strike="noStrike">
              <a:latin typeface="Arial"/>
            </a:endParaRPr>
          </a:p>
        </p:txBody>
      </p:sp>
    </p:spTree>
  </p:cSld>
  <mc:AlternateContent>
    <mc:Choice Requires="p14">
      <p:transition spd="slow" p14:dur="2000">
        <p:fade thruBlk="true"/>
      </p:transition>
    </mc:Choice>
    <mc:Fallback>
      <p:transition spd="slow">
        <p:fade thruBlk="true"/>
      </p:transition>
    </mc:Fallback>
  </mc:AlternateContent>
  <p:timing>
    <p:tnLst>
      <p:par>
        <p:cTn id="55" dur="indefinite" restart="never" nodeType="tmRoot">
          <p:childTnLst>
            <p:seq>
              <p:cTn id="56" dur="indefinite" nodeType="mainSeq">
                <p:childTnLst>
                  <p:par>
                    <p:cTn id="57" fill="hold">
                      <p:stCondLst>
                        <p:cond delay="indefinite"/>
                      </p:stCondLst>
                      <p:childTnLst>
                        <p:par>
                          <p:cTn id="58" fill="hold">
                            <p:stCondLst>
                              <p:cond delay="0"/>
                            </p:stCondLst>
                            <p:childTnLst>
                              <p:par>
                                <p:cTn id="59" nodeType="clickEffect" fill="hold" presetClass="entr" presetID="1">
                                  <p:stCondLst>
                                    <p:cond delay="0"/>
                                  </p:stCondLst>
                                  <p:childTnLst>
                                    <p:set>
                                      <p:cBhvr>
                                        <p:cTn id="60" dur="1" fill="hold">
                                          <p:stCondLst>
                                            <p:cond delay="0"/>
                                          </p:stCondLst>
                                        </p:cTn>
                                        <p:tgtEl>
                                          <p:spTgt spid="133">
                                            <p:txEl>
                                              <p:pRg st="0" end="0"/>
                                            </p:txEl>
                                          </p:spTgt>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nodeType="clickEffect" fill="hold" presetClass="entr" presetID="1">
                                  <p:stCondLst>
                                    <p:cond delay="0"/>
                                  </p:stCondLst>
                                  <p:childTnLst>
                                    <p:set>
                                      <p:cBhvr>
                                        <p:cTn id="64" dur="1" fill="hold">
                                          <p:stCondLst>
                                            <p:cond delay="0"/>
                                          </p:stCondLst>
                                        </p:cTn>
                                        <p:tgtEl>
                                          <p:spTgt spid="133">
                                            <p:txEl>
                                              <p:pRg st="1" end="1"/>
                                            </p:txEl>
                                          </p:spTgt>
                                        </p:tgtEl>
                                        <p:attrNameLst>
                                          <p:attrName>style.visibility</p:attrName>
                                        </p:attrNameLst>
                                      </p:cBhvr>
                                      <p:to>
                                        <p:strVal val="visible"/>
                                      </p:to>
                                    </p:set>
                                  </p:childTnLst>
                                </p:cTn>
                              </p:par>
                            </p:childTnLst>
                          </p:cTn>
                        </p:par>
                      </p:childTnLst>
                    </p:cTn>
                  </p:par>
                  <p:par>
                    <p:cTn id="65" fill="hold">
                      <p:stCondLst>
                        <p:cond delay="indefinite"/>
                      </p:stCondLst>
                      <p:childTnLst>
                        <p:par>
                          <p:cTn id="66" fill="hold">
                            <p:stCondLst>
                              <p:cond delay="0"/>
                            </p:stCondLst>
                            <p:childTnLst>
                              <p:par>
                                <p:cTn id="67" nodeType="clickEffect" fill="hold" presetClass="entr" presetID="1">
                                  <p:stCondLst>
                                    <p:cond delay="0"/>
                                  </p:stCondLst>
                                  <p:childTnLst>
                                    <p:set>
                                      <p:cBhvr>
                                        <p:cTn id="68" dur="1" fill="hold">
                                          <p:stCondLst>
                                            <p:cond delay="0"/>
                                          </p:stCondLst>
                                        </p:cTn>
                                        <p:tgtEl>
                                          <p:spTgt spid="133">
                                            <p:txEl>
                                              <p:pRg st="2" end="2"/>
                                            </p:txEl>
                                          </p:spTgt>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nodeType="clickEffect" fill="hold" presetClass="entr" presetID="1">
                                  <p:stCondLst>
                                    <p:cond delay="0"/>
                                  </p:stCondLst>
                                  <p:childTnLst>
                                    <p:set>
                                      <p:cBhvr>
                                        <p:cTn id="72" dur="1" fill="hold">
                                          <p:stCondLst>
                                            <p:cond delay="0"/>
                                          </p:stCondLst>
                                        </p:cTn>
                                        <p:tgtEl>
                                          <p:spTgt spid="133">
                                            <p:txEl>
                                              <p:pRg st="3" end="3"/>
                                            </p:txEl>
                                          </p:spTgt>
                                        </p:tgtEl>
                                        <p:attrNameLst>
                                          <p:attrName>style.visibility</p:attrName>
                                        </p:attrNameLst>
                                      </p:cBhvr>
                                      <p:to>
                                        <p:strVal val="visible"/>
                                      </p:to>
                                    </p:set>
                                  </p:childTnLst>
                                </p:cTn>
                              </p:par>
                            </p:childTnLst>
                          </p:cTn>
                        </p:par>
                      </p:childTnLst>
                    </p:cTn>
                  </p:par>
                  <p:par>
                    <p:cTn id="73" fill="hold">
                      <p:stCondLst>
                        <p:cond delay="indefinite"/>
                      </p:stCondLst>
                      <p:childTnLst>
                        <p:par>
                          <p:cTn id="74" fill="hold">
                            <p:stCondLst>
                              <p:cond delay="0"/>
                            </p:stCondLst>
                            <p:childTnLst>
                              <p:par>
                                <p:cTn id="75" nodeType="clickEffect" fill="hold" presetClass="entr" presetID="1">
                                  <p:stCondLst>
                                    <p:cond delay="0"/>
                                  </p:stCondLst>
                                  <p:childTnLst>
                                    <p:set>
                                      <p:cBhvr>
                                        <p:cTn id="76" dur="1" fill="hold">
                                          <p:stCondLst>
                                            <p:cond delay="0"/>
                                          </p:stCondLst>
                                        </p:cTn>
                                        <p:tgtEl>
                                          <p:spTgt spid="133">
                                            <p:txEl>
                                              <p:pRg st="4" end="4"/>
                                            </p:txEl>
                                          </p:spTgt>
                                        </p:tgtEl>
                                        <p:attrNameLst>
                                          <p:attrName>style.visibility</p:attrName>
                                        </p:attrNameLst>
                                      </p:cBhvr>
                                      <p:to>
                                        <p:strVal val="visible"/>
                                      </p:to>
                                    </p:set>
                                  </p:childTnLst>
                                </p:cTn>
                              </p:par>
                            </p:childTnLst>
                          </p:cTn>
                        </p:par>
                      </p:childTnLst>
                    </p:cTn>
                  </p:par>
                  <p:par>
                    <p:cTn id="77" fill="hold">
                      <p:stCondLst>
                        <p:cond delay="indefinite"/>
                      </p:stCondLst>
                      <p:childTnLst>
                        <p:par>
                          <p:cTn id="78" fill="hold">
                            <p:stCondLst>
                              <p:cond delay="0"/>
                            </p:stCondLst>
                            <p:childTnLst>
                              <p:par>
                                <p:cTn id="79" nodeType="clickEffect" fill="hold" presetClass="entr" presetID="1">
                                  <p:stCondLst>
                                    <p:cond delay="0"/>
                                  </p:stCondLst>
                                  <p:childTnLst>
                                    <p:set>
                                      <p:cBhvr>
                                        <p:cTn id="80" dur="1" fill="hold">
                                          <p:stCondLst>
                                            <p:cond delay="0"/>
                                          </p:stCondLst>
                                        </p:cTn>
                                        <p:tgtEl>
                                          <p:spTgt spid="134"/>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CustomShape 1"/>
          <p:cNvSpPr/>
          <p:nvPr/>
        </p:nvSpPr>
        <p:spPr>
          <a:xfrm>
            <a:off x="504000" y="226080"/>
            <a:ext cx="9066960" cy="941400"/>
          </a:xfrm>
          <a:prstGeom prst="rect">
            <a:avLst/>
          </a:prstGeom>
          <a:noFill/>
          <a:ln>
            <a:noFill/>
          </a:ln>
        </p:spPr>
        <p:style>
          <a:lnRef idx="0"/>
          <a:fillRef idx="0"/>
          <a:effectRef idx="0"/>
          <a:fontRef idx="minor"/>
        </p:style>
        <p:txBody>
          <a:bodyPr lIns="0" rIns="0" tIns="0" bIns="0" anchor="ctr">
            <a:noAutofit/>
          </a:bodyPr>
          <a:p>
            <a:pPr algn="ctr">
              <a:lnSpc>
                <a:spcPct val="100000"/>
              </a:lnSpc>
            </a:pPr>
            <a:r>
              <a:rPr b="0" lang="en-AU" sz="4400" spc="-1" strike="noStrike">
                <a:solidFill>
                  <a:srgbClr val="000000"/>
                </a:solidFill>
                <a:latin typeface="Arial"/>
                <a:ea typeface="DejaVu Sans"/>
              </a:rPr>
              <a:t>Stop, Think and Smile</a:t>
            </a:r>
            <a:endParaRPr b="0" lang="en-AU" sz="4400" spc="-1" strike="noStrike">
              <a:latin typeface="Arial"/>
            </a:endParaRPr>
          </a:p>
        </p:txBody>
      </p:sp>
      <p:sp>
        <p:nvSpPr>
          <p:cNvPr id="136" name="CustomShape 2"/>
          <p:cNvSpPr/>
          <p:nvPr/>
        </p:nvSpPr>
        <p:spPr>
          <a:xfrm>
            <a:off x="1476000" y="1326600"/>
            <a:ext cx="8396640" cy="3132360"/>
          </a:xfrm>
          <a:prstGeom prst="rect">
            <a:avLst/>
          </a:prstGeom>
          <a:noFill/>
          <a:ln>
            <a:noFill/>
          </a:ln>
        </p:spPr>
        <p:style>
          <a:lnRef idx="0"/>
          <a:fillRef idx="0"/>
          <a:effectRef idx="0"/>
          <a:fontRef idx="minor"/>
        </p:style>
        <p:txBody>
          <a:bodyPr lIns="0" rIns="0" tIns="0" bIns="0">
            <a:normAutofit fontScale="82000"/>
          </a:bodyPr>
          <a:p>
            <a:pPr marL="432000" indent="-318960">
              <a:lnSpc>
                <a:spcPct val="100000"/>
              </a:lnSpc>
              <a:spcBef>
                <a:spcPts val="1417"/>
              </a:spcBef>
              <a:buClr>
                <a:srgbClr val="000000"/>
              </a:buClr>
              <a:buSzPct val="45000"/>
              <a:buFont typeface="Wingdings" charset="2"/>
              <a:buChar char=""/>
            </a:pPr>
            <a:r>
              <a:rPr b="0" lang="en-AU" sz="3200" spc="-1" strike="noStrike">
                <a:solidFill>
                  <a:srgbClr val="000000"/>
                </a:solidFill>
                <a:latin typeface="Arial"/>
                <a:ea typeface="DejaVu Sans"/>
              </a:rPr>
              <a:t>Are all your students the same? Are you the same as your wife and kids or friends?</a:t>
            </a:r>
            <a:endParaRPr b="0" lang="en-AU" sz="3200" spc="-1" strike="noStrike">
              <a:latin typeface="Arial"/>
            </a:endParaRPr>
          </a:p>
          <a:p>
            <a:pPr marL="432000" indent="-318960">
              <a:lnSpc>
                <a:spcPct val="100000"/>
              </a:lnSpc>
              <a:spcBef>
                <a:spcPts val="1417"/>
              </a:spcBef>
              <a:buClr>
                <a:srgbClr val="000000"/>
              </a:buClr>
              <a:buSzPct val="45000"/>
              <a:buFont typeface="Wingdings" charset="2"/>
              <a:buChar char=""/>
            </a:pPr>
            <a:r>
              <a:rPr b="0" lang="en-AU" sz="3200" spc="-1" strike="noStrike">
                <a:solidFill>
                  <a:srgbClr val="000000"/>
                </a:solidFill>
                <a:latin typeface="Arial"/>
                <a:ea typeface="DejaVu Sans"/>
              </a:rPr>
              <a:t>Why do some get things straight up while others seem clueless? Can you use one approach for all people?</a:t>
            </a:r>
            <a:endParaRPr b="0" lang="en-AU" sz="3200" spc="-1" strike="noStrike">
              <a:latin typeface="Arial"/>
            </a:endParaRPr>
          </a:p>
          <a:p>
            <a:pPr marL="432000" indent="-318960">
              <a:lnSpc>
                <a:spcPct val="100000"/>
              </a:lnSpc>
              <a:spcBef>
                <a:spcPts val="1417"/>
              </a:spcBef>
              <a:buClr>
                <a:srgbClr val="000000"/>
              </a:buClr>
              <a:buSzPct val="45000"/>
              <a:buFont typeface="Wingdings" charset="2"/>
              <a:buChar char=""/>
            </a:pPr>
            <a:r>
              <a:rPr b="0" lang="en-AU" sz="3200" spc="-1" strike="noStrike">
                <a:solidFill>
                  <a:srgbClr val="000000"/>
                </a:solidFill>
                <a:latin typeface="Arial"/>
                <a:ea typeface="DejaVu Sans"/>
              </a:rPr>
              <a:t>Take 10 minutes to do this Simpsons test:</a:t>
            </a:r>
            <a:endParaRPr b="0" lang="en-AU" sz="3200" spc="-1" strike="noStrike">
              <a:latin typeface="Arial"/>
            </a:endParaRPr>
          </a:p>
          <a:p>
            <a:pPr marL="432000" indent="-318960">
              <a:lnSpc>
                <a:spcPct val="100000"/>
              </a:lnSpc>
              <a:spcBef>
                <a:spcPts val="1417"/>
              </a:spcBef>
              <a:buClr>
                <a:srgbClr val="000000"/>
              </a:buClr>
              <a:buSzPct val="45000"/>
              <a:buFont typeface="Wingdings" charset="2"/>
              <a:buChar char=""/>
            </a:pPr>
            <a:r>
              <a:rPr b="0" lang="en-AU" sz="1800" spc="-1" strike="noStrike" u="sng">
                <a:solidFill>
                  <a:srgbClr val="0000ff"/>
                </a:solidFill>
                <a:uFillTx/>
                <a:latin typeface="Arial"/>
                <a:ea typeface="DejaVu Sans"/>
                <a:hlinkClick r:id="rId1"/>
              </a:rPr>
              <a:t>https://www.slideshare.net/lntrullin/the-simpsons-myersbriggs-test</a:t>
            </a:r>
            <a:endParaRPr b="0" lang="en-AU" sz="1800" spc="-1" strike="noStrike">
              <a:latin typeface="Arial"/>
            </a:endParaRPr>
          </a:p>
          <a:p>
            <a:pPr>
              <a:lnSpc>
                <a:spcPct val="100000"/>
              </a:lnSpc>
              <a:spcBef>
                <a:spcPts val="1417"/>
              </a:spcBef>
            </a:pPr>
            <a:endParaRPr b="0" lang="en-AU" sz="1800" spc="-1" strike="noStrike">
              <a:latin typeface="Arial"/>
            </a:endParaRPr>
          </a:p>
        </p:txBody>
      </p:sp>
    </p:spTree>
  </p:cSld>
  <mc:AlternateContent>
    <mc:Choice Requires="p14">
      <p:transition spd="slow" p14:dur="2000">
        <p:fade thruBlk="true"/>
      </p:transition>
    </mc:Choice>
    <mc:Fallback>
      <p:transition spd="slow">
        <p:fade thruBlk="true"/>
      </p:transition>
    </mc:Fallback>
  </mc:AlternateContent>
  <p:timing>
    <p:tnLst>
      <p:par>
        <p:cTn id="81" dur="indefinite" restart="never" nodeType="tmRoot">
          <p:childTnLst>
            <p:seq>
              <p:cTn id="82" dur="indefinite" nodeType="mainSeq">
                <p:childTnLst>
                  <p:par>
                    <p:cTn id="83" fill="hold">
                      <p:stCondLst>
                        <p:cond delay="indefinite"/>
                      </p:stCondLst>
                      <p:childTnLst>
                        <p:par>
                          <p:cTn id="84" fill="hold">
                            <p:stCondLst>
                              <p:cond delay="0"/>
                            </p:stCondLst>
                            <p:childTnLst>
                              <p:par>
                                <p:cTn id="85" nodeType="clickEffect" fill="hold" presetClass="entr" presetID="1">
                                  <p:stCondLst>
                                    <p:cond delay="0"/>
                                  </p:stCondLst>
                                  <p:childTnLst>
                                    <p:set>
                                      <p:cBhvr>
                                        <p:cTn id="86" dur="1" fill="hold">
                                          <p:stCondLst>
                                            <p:cond delay="0"/>
                                          </p:stCondLst>
                                        </p:cTn>
                                        <p:tgtEl>
                                          <p:spTgt spid="136">
                                            <p:txEl>
                                              <p:pRg st="0" end="0"/>
                                            </p:txEl>
                                          </p:spTgt>
                                        </p:tgtEl>
                                        <p:attrNameLst>
                                          <p:attrName>style.visibility</p:attrName>
                                        </p:attrNameLst>
                                      </p:cBhvr>
                                      <p:to>
                                        <p:strVal val="visible"/>
                                      </p:to>
                                    </p:set>
                                  </p:childTnLst>
                                </p:cTn>
                              </p:par>
                            </p:childTnLst>
                          </p:cTn>
                        </p:par>
                      </p:childTnLst>
                    </p:cTn>
                  </p:par>
                  <p:par>
                    <p:cTn id="87" fill="hold">
                      <p:stCondLst>
                        <p:cond delay="indefinite"/>
                      </p:stCondLst>
                      <p:childTnLst>
                        <p:par>
                          <p:cTn id="88" fill="hold">
                            <p:stCondLst>
                              <p:cond delay="0"/>
                            </p:stCondLst>
                            <p:childTnLst>
                              <p:par>
                                <p:cTn id="89" nodeType="clickEffect" fill="hold" presetClass="entr" presetID="1">
                                  <p:stCondLst>
                                    <p:cond delay="0"/>
                                  </p:stCondLst>
                                  <p:childTnLst>
                                    <p:set>
                                      <p:cBhvr>
                                        <p:cTn id="90" dur="1" fill="hold">
                                          <p:stCondLst>
                                            <p:cond delay="0"/>
                                          </p:stCondLst>
                                        </p:cTn>
                                        <p:tgtEl>
                                          <p:spTgt spid="136">
                                            <p:txEl>
                                              <p:pRg st="1" end="1"/>
                                            </p:txEl>
                                          </p:spTgt>
                                        </p:tgtEl>
                                        <p:attrNameLst>
                                          <p:attrName>style.visibility</p:attrName>
                                        </p:attrNameLst>
                                      </p:cBhvr>
                                      <p:to>
                                        <p:strVal val="visible"/>
                                      </p:to>
                                    </p:set>
                                  </p:childTnLst>
                                </p:cTn>
                              </p:par>
                            </p:childTnLst>
                          </p:cTn>
                        </p:par>
                      </p:childTnLst>
                    </p:cTn>
                  </p:par>
                  <p:par>
                    <p:cTn id="91" fill="hold">
                      <p:stCondLst>
                        <p:cond delay="indefinite"/>
                      </p:stCondLst>
                      <p:childTnLst>
                        <p:par>
                          <p:cTn id="92" fill="hold">
                            <p:stCondLst>
                              <p:cond delay="0"/>
                            </p:stCondLst>
                            <p:childTnLst>
                              <p:par>
                                <p:cTn id="93" nodeType="clickEffect" fill="hold" presetClass="entr" presetID="1">
                                  <p:stCondLst>
                                    <p:cond delay="0"/>
                                  </p:stCondLst>
                                  <p:childTnLst>
                                    <p:set>
                                      <p:cBhvr>
                                        <p:cTn id="94" dur="1" fill="hold">
                                          <p:stCondLst>
                                            <p:cond delay="0"/>
                                          </p:stCondLst>
                                        </p:cTn>
                                        <p:tgtEl>
                                          <p:spTgt spid="136">
                                            <p:txEl>
                                              <p:pRg st="2" end="2"/>
                                            </p:txEl>
                                          </p:spTgt>
                                        </p:tgtEl>
                                        <p:attrNameLst>
                                          <p:attrName>style.visibility</p:attrName>
                                        </p:attrNameLst>
                                      </p:cBhvr>
                                      <p:to>
                                        <p:strVal val="visible"/>
                                      </p:to>
                                    </p:set>
                                  </p:childTnLst>
                                </p:cTn>
                              </p:par>
                            </p:childTnLst>
                          </p:cTn>
                        </p:par>
                      </p:childTnLst>
                    </p:cTn>
                  </p:par>
                  <p:par>
                    <p:cTn id="95" fill="hold">
                      <p:stCondLst>
                        <p:cond delay="indefinite"/>
                      </p:stCondLst>
                      <p:childTnLst>
                        <p:par>
                          <p:cTn id="96" fill="hold">
                            <p:stCondLst>
                              <p:cond delay="0"/>
                            </p:stCondLst>
                            <p:childTnLst>
                              <p:par>
                                <p:cTn id="97" nodeType="clickEffect" fill="hold" presetClass="entr" presetID="1">
                                  <p:stCondLst>
                                    <p:cond delay="0"/>
                                  </p:stCondLst>
                                  <p:childTnLst>
                                    <p:set>
                                      <p:cBhvr>
                                        <p:cTn id="98" dur="1" fill="hold">
                                          <p:stCondLst>
                                            <p:cond delay="0"/>
                                          </p:stCondLst>
                                        </p:cTn>
                                        <p:tgtEl>
                                          <p:spTgt spid="136">
                                            <p:txEl>
                                              <p:pRg st="3" end="3"/>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7" name="CustomShape 1"/>
          <p:cNvSpPr/>
          <p:nvPr/>
        </p:nvSpPr>
        <p:spPr>
          <a:xfrm>
            <a:off x="1620000" y="216000"/>
            <a:ext cx="8093880" cy="929880"/>
          </a:xfrm>
          <a:prstGeom prst="rect">
            <a:avLst/>
          </a:prstGeom>
          <a:noFill/>
          <a:ln>
            <a:noFill/>
          </a:ln>
        </p:spPr>
        <p:style>
          <a:lnRef idx="0"/>
          <a:fillRef idx="0"/>
          <a:effectRef idx="0"/>
          <a:fontRef idx="minor"/>
        </p:style>
        <p:txBody>
          <a:bodyPr lIns="0" rIns="0" tIns="0" bIns="0" anchor="ctr">
            <a:normAutofit/>
          </a:bodyPr>
          <a:p>
            <a:pPr marL="432000" indent="-317880" algn="ctr">
              <a:lnSpc>
                <a:spcPct val="100000"/>
              </a:lnSpc>
              <a:spcAft>
                <a:spcPts val="1060"/>
              </a:spcAft>
              <a:buClr>
                <a:srgbClr val="0066ff"/>
              </a:buClr>
              <a:buSzPct val="40000"/>
              <a:buFont typeface="Wingdings" charset="2"/>
              <a:buChar char=""/>
            </a:pPr>
            <a:r>
              <a:rPr b="0" lang="en-AU" sz="3300" spc="-1" strike="noStrike">
                <a:solidFill>
                  <a:srgbClr val="050505"/>
                </a:solidFill>
                <a:latin typeface="Times New Roman"/>
                <a:ea typeface="DejaVu Sans"/>
              </a:rPr>
              <a:t>Q 4:157 (Sahih International):</a:t>
            </a:r>
            <a:endParaRPr b="0" lang="en-AU" sz="3300" spc="-1" strike="noStrike">
              <a:latin typeface="Arial"/>
            </a:endParaRPr>
          </a:p>
        </p:txBody>
      </p:sp>
      <p:sp>
        <p:nvSpPr>
          <p:cNvPr id="138" name="CustomShape 2"/>
          <p:cNvSpPr/>
          <p:nvPr/>
        </p:nvSpPr>
        <p:spPr>
          <a:xfrm>
            <a:off x="1620000" y="1368000"/>
            <a:ext cx="8093880" cy="3282120"/>
          </a:xfrm>
          <a:prstGeom prst="rect">
            <a:avLst/>
          </a:prstGeom>
          <a:noFill/>
          <a:ln>
            <a:noFill/>
          </a:ln>
        </p:spPr>
        <p:style>
          <a:lnRef idx="0"/>
          <a:fillRef idx="0"/>
          <a:effectRef idx="0"/>
          <a:fontRef idx="minor"/>
        </p:style>
        <p:txBody>
          <a:bodyPr lIns="0" rIns="0" tIns="0" bIns="0">
            <a:normAutofit/>
          </a:bodyPr>
          <a:p>
            <a:pPr marL="432000" indent="-317880">
              <a:lnSpc>
                <a:spcPct val="100000"/>
              </a:lnSpc>
              <a:spcAft>
                <a:spcPts val="1060"/>
              </a:spcAft>
              <a:buClr>
                <a:srgbClr val="0066ff"/>
              </a:buClr>
              <a:buSzPct val="40000"/>
              <a:buFont typeface="Wingdings" charset="2"/>
              <a:buChar char=""/>
            </a:pPr>
            <a:r>
              <a:rPr b="0" lang="en-AU" sz="2400" spc="-1" strike="noStrike">
                <a:solidFill>
                  <a:srgbClr val="050505"/>
                </a:solidFill>
                <a:latin typeface="Arial"/>
                <a:ea typeface="DejaVu Sans"/>
              </a:rPr>
              <a:t>And [</a:t>
            </a:r>
            <a:r>
              <a:rPr b="1" i="1" lang="en-AU" sz="2400" spc="-1" strike="noStrike">
                <a:solidFill>
                  <a:srgbClr val="050505"/>
                </a:solidFill>
                <a:latin typeface="Arial"/>
                <a:ea typeface="DejaVu Sans"/>
              </a:rPr>
              <a:t>for</a:t>
            </a:r>
            <a:r>
              <a:rPr b="0" lang="en-AU" sz="2400" spc="-1" strike="noStrike">
                <a:solidFill>
                  <a:srgbClr val="050505"/>
                </a:solidFill>
                <a:latin typeface="Arial"/>
                <a:ea typeface="DejaVu Sans"/>
              </a:rPr>
              <a:t>] their saying, "Indeed, we have killed the Messiah, Jesus, the son of Mary, the messenger of Allah ." And they did not kill him, nor did they crucify him; but [</a:t>
            </a:r>
            <a:r>
              <a:rPr b="1" i="1" lang="en-AU" sz="2400" spc="-1" strike="noStrike">
                <a:solidFill>
                  <a:srgbClr val="050505"/>
                </a:solidFill>
                <a:latin typeface="Arial"/>
                <a:ea typeface="DejaVu Sans"/>
              </a:rPr>
              <a:t>another</a:t>
            </a:r>
            <a:r>
              <a:rPr b="0" lang="en-AU" sz="2400" spc="-1" strike="noStrike">
                <a:solidFill>
                  <a:srgbClr val="050505"/>
                </a:solidFill>
                <a:latin typeface="Arial"/>
                <a:ea typeface="DejaVu Sans"/>
              </a:rPr>
              <a:t>] was made to resemble him to them. And indeed, those who differ over it are in doubt about it. They have no knowledge of it except the following of assumption. And they did not kill him, for certain.</a:t>
            </a:r>
            <a:endParaRPr b="0" lang="en-AU" sz="2400" spc="-1" strike="noStrike">
              <a:latin typeface="Arial"/>
            </a:endParaRPr>
          </a:p>
          <a:p>
            <a:pPr marL="432000" indent="-317880">
              <a:lnSpc>
                <a:spcPct val="100000"/>
              </a:lnSpc>
              <a:spcAft>
                <a:spcPts val="1060"/>
              </a:spcAft>
              <a:buClr>
                <a:srgbClr val="0066ff"/>
              </a:buClr>
              <a:buSzPct val="40000"/>
              <a:buFont typeface="Wingdings" charset="2"/>
              <a:buChar char=""/>
            </a:pPr>
            <a:r>
              <a:rPr b="1" i="1" lang="en-AU" sz="2400" spc="-1" strike="noStrike">
                <a:solidFill>
                  <a:srgbClr val="050505"/>
                </a:solidFill>
                <a:latin typeface="Arial"/>
                <a:ea typeface="DejaVu Sans"/>
              </a:rPr>
              <a:t>Remember words in italic or in brackets were added by someone later on and not in the original Arabic.</a:t>
            </a:r>
            <a:r>
              <a:rPr b="0" lang="en-AU" sz="2400" spc="-1" strike="noStrike">
                <a:solidFill>
                  <a:srgbClr val="050505"/>
                </a:solidFill>
                <a:latin typeface="Arial"/>
                <a:ea typeface="DejaVu Sans"/>
              </a:rPr>
              <a:t> </a:t>
            </a:r>
            <a:endParaRPr b="0" lang="en-AU" sz="2400" spc="-1" strike="noStrike">
              <a:latin typeface="Arial"/>
            </a:endParaRPr>
          </a:p>
        </p:txBody>
      </p:sp>
    </p:spTree>
  </p:cSld>
  <mc:AlternateContent>
    <mc:Choice Requires="p14">
      <p:transition spd="slow" p14:dur="2000">
        <p:fade thruBlk="true"/>
      </p:transition>
    </mc:Choice>
    <mc:Fallback>
      <p:transition spd="slow">
        <p:fade thruBlk="true"/>
      </p:transition>
    </mc:Fallback>
  </mc:AlternateContent>
  <p:timing>
    <p:tnLst>
      <p:par>
        <p:cTn id="99" dur="indefinite" restart="never" nodeType="tmRoot">
          <p:childTnLst>
            <p:seq>
              <p:cTn id="100" dur="indefinite" nodeType="mainSeq">
                <p:childTnLst>
                  <p:par>
                    <p:cTn id="101" fill="hold">
                      <p:stCondLst>
                        <p:cond delay="indefinite"/>
                      </p:stCondLst>
                      <p:childTnLst>
                        <p:par>
                          <p:cTn id="102" fill="hold">
                            <p:stCondLst>
                              <p:cond delay="0"/>
                            </p:stCondLst>
                            <p:childTnLst>
                              <p:par>
                                <p:cTn id="103" nodeType="clickEffect" fill="hold" presetClass="entr" presetID="1">
                                  <p:stCondLst>
                                    <p:cond delay="0"/>
                                  </p:stCondLst>
                                  <p:childTnLst>
                                    <p:set>
                                      <p:cBhvr>
                                        <p:cTn id="104" dur="1" fill="hold">
                                          <p:stCondLst>
                                            <p:cond delay="0"/>
                                          </p:stCondLst>
                                        </p:cTn>
                                        <p:tgtEl>
                                          <p:spTgt spid="138"/>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 name="CustomShape 1"/>
          <p:cNvSpPr/>
          <p:nvPr/>
        </p:nvSpPr>
        <p:spPr>
          <a:xfrm>
            <a:off x="1620000" y="216000"/>
            <a:ext cx="8093880" cy="929880"/>
          </a:xfrm>
          <a:prstGeom prst="rect">
            <a:avLst/>
          </a:prstGeom>
          <a:noFill/>
          <a:ln>
            <a:noFill/>
          </a:ln>
        </p:spPr>
        <p:style>
          <a:lnRef idx="0"/>
          <a:fillRef idx="0"/>
          <a:effectRef idx="0"/>
          <a:fontRef idx="minor"/>
        </p:style>
        <p:txBody>
          <a:bodyPr lIns="0" rIns="0" tIns="0" bIns="0" anchor="ctr">
            <a:normAutofit/>
          </a:bodyPr>
          <a:p>
            <a:pPr algn="ctr">
              <a:lnSpc>
                <a:spcPct val="100000"/>
              </a:lnSpc>
            </a:pPr>
            <a:r>
              <a:rPr b="0" lang="en-AU" sz="3300" spc="-1" strike="noStrike">
                <a:solidFill>
                  <a:srgbClr val="050505"/>
                </a:solidFill>
                <a:latin typeface="Times New Roman"/>
                <a:ea typeface="DejaVu Sans"/>
              </a:rPr>
              <a:t>Watch this video and discuss</a:t>
            </a:r>
            <a:endParaRPr b="0" lang="en-AU" sz="3300" spc="-1" strike="noStrike">
              <a:latin typeface="Arial"/>
            </a:endParaRPr>
          </a:p>
        </p:txBody>
      </p:sp>
      <p:sp>
        <p:nvSpPr>
          <p:cNvPr id="140" name="CustomShape 2"/>
          <p:cNvSpPr/>
          <p:nvPr/>
        </p:nvSpPr>
        <p:spPr>
          <a:xfrm>
            <a:off x="1620000" y="1368000"/>
            <a:ext cx="8093880" cy="3282120"/>
          </a:xfrm>
          <a:prstGeom prst="rect">
            <a:avLst/>
          </a:prstGeom>
          <a:noFill/>
          <a:ln>
            <a:noFill/>
          </a:ln>
        </p:spPr>
        <p:style>
          <a:lnRef idx="0"/>
          <a:fillRef idx="0"/>
          <a:effectRef idx="0"/>
          <a:fontRef idx="minor"/>
        </p:style>
        <p:txBody>
          <a:bodyPr lIns="0" rIns="0" tIns="0" bIns="0">
            <a:normAutofit/>
          </a:bodyPr>
          <a:p>
            <a:pPr marL="432000" indent="-317880">
              <a:lnSpc>
                <a:spcPct val="100000"/>
              </a:lnSpc>
              <a:spcAft>
                <a:spcPts val="1060"/>
              </a:spcAft>
              <a:buClr>
                <a:srgbClr val="0066ff"/>
              </a:buClr>
              <a:buSzPct val="40000"/>
              <a:buFont typeface="Wingdings" charset="2"/>
              <a:buChar char=""/>
            </a:pPr>
            <a:r>
              <a:rPr b="0" lang="en-AU" sz="2400" spc="-1" strike="noStrike" u="sng">
                <a:solidFill>
                  <a:srgbClr val="0000ff"/>
                </a:solidFill>
                <a:uFillTx/>
                <a:latin typeface="Arial"/>
                <a:ea typeface="DejaVu Sans"/>
                <a:hlinkClick r:id="rId1"/>
              </a:rPr>
              <a:t>Did Jesus die on a cross?</a:t>
            </a:r>
            <a:endParaRPr b="0" lang="en-AU" sz="2400" spc="-1" strike="noStrike">
              <a:latin typeface="Arial"/>
            </a:endParaRPr>
          </a:p>
          <a:p>
            <a:pPr marL="432000" indent="-317880">
              <a:lnSpc>
                <a:spcPct val="100000"/>
              </a:lnSpc>
              <a:spcAft>
                <a:spcPts val="1060"/>
              </a:spcAft>
              <a:buClr>
                <a:srgbClr val="0066ff"/>
              </a:buClr>
              <a:buSzPct val="40000"/>
              <a:buFont typeface="Wingdings" charset="2"/>
              <a:buChar char=""/>
            </a:pPr>
            <a:r>
              <a:rPr b="0" lang="en-AU" sz="2400" spc="-1" strike="noStrike">
                <a:solidFill>
                  <a:srgbClr val="050505"/>
                </a:solidFill>
                <a:latin typeface="Arial"/>
                <a:ea typeface="DejaVu Sans"/>
              </a:rPr>
              <a:t>How do you think this relates to 4:157?</a:t>
            </a:r>
            <a:endParaRPr b="0" lang="en-AU" sz="2400" spc="-1" strike="noStrike">
              <a:latin typeface="Arial"/>
            </a:endParaRPr>
          </a:p>
        </p:txBody>
      </p:sp>
    </p:spTree>
  </p:cSld>
  <mc:AlternateContent>
    <mc:Choice Requires="p14">
      <p:transition spd="slow" p14:dur="2000">
        <p:fade thruBlk="true"/>
      </p:transition>
    </mc:Choice>
    <mc:Fallback>
      <p:transition spd="slow">
        <p:fade thruBlk="true"/>
      </p:transition>
    </mc:Fallback>
  </mc:AlternateContent>
  <p:timing>
    <p:tnLst>
      <p:par>
        <p:cTn id="105" dur="indefinite" restart="never" nodeType="tmRoot">
          <p:childTnLst>
            <p:seq>
              <p:cTn id="106" dur="indefinite" nodeType="mainSeq">
                <p:childTnLst>
                  <p:par>
                    <p:cTn id="107" fill="hold">
                      <p:stCondLst>
                        <p:cond delay="indefinite"/>
                      </p:stCondLst>
                      <p:childTnLst>
                        <p:par>
                          <p:cTn id="108" fill="hold">
                            <p:stCondLst>
                              <p:cond delay="0"/>
                            </p:stCondLst>
                            <p:childTnLst>
                              <p:par>
                                <p:cTn id="109" nodeType="clickEffect" fill="hold" presetClass="entr" presetID="1">
                                  <p:stCondLst>
                                    <p:cond delay="0"/>
                                  </p:stCondLst>
                                  <p:childTnLst>
                                    <p:set>
                                      <p:cBhvr>
                                        <p:cTn id="110" dur="1" fill="hold">
                                          <p:stCondLst>
                                            <p:cond delay="0"/>
                                          </p:stCondLst>
                                        </p:cTn>
                                        <p:tgtEl>
                                          <p:spTgt spid="140">
                                            <p:txEl>
                                              <p:pRg st="0" end="0"/>
                                            </p:txEl>
                                          </p:spTgt>
                                        </p:tgtEl>
                                        <p:attrNameLst>
                                          <p:attrName>style.visibility</p:attrName>
                                        </p:attrNameLst>
                                      </p:cBhvr>
                                      <p:to>
                                        <p:strVal val="visible"/>
                                      </p:to>
                                    </p:set>
                                  </p:childTnLst>
                                </p:cTn>
                              </p:par>
                            </p:childTnLst>
                          </p:cTn>
                        </p:par>
                      </p:childTnLst>
                    </p:cTn>
                  </p:par>
                  <p:par>
                    <p:cTn id="111" fill="hold">
                      <p:stCondLst>
                        <p:cond delay="indefinite"/>
                      </p:stCondLst>
                      <p:childTnLst>
                        <p:par>
                          <p:cTn id="112" fill="hold">
                            <p:stCondLst>
                              <p:cond delay="0"/>
                            </p:stCondLst>
                            <p:childTnLst>
                              <p:par>
                                <p:cTn id="113" nodeType="clickEffect" fill="hold" presetClass="entr" presetID="1">
                                  <p:stCondLst>
                                    <p:cond delay="0"/>
                                  </p:stCondLst>
                                  <p:childTnLst>
                                    <p:set>
                                      <p:cBhvr>
                                        <p:cTn id="114" dur="1" fill="hold">
                                          <p:stCondLst>
                                            <p:cond delay="0"/>
                                          </p:stCondLst>
                                        </p:cTn>
                                        <p:tgtEl>
                                          <p:spTgt spid="140">
                                            <p:txEl>
                                              <p:pRg st="1" end="1"/>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1" name="CustomShape 1"/>
          <p:cNvSpPr/>
          <p:nvPr/>
        </p:nvSpPr>
        <p:spPr>
          <a:xfrm>
            <a:off x="1620000" y="216000"/>
            <a:ext cx="8093880" cy="929880"/>
          </a:xfrm>
          <a:prstGeom prst="rect">
            <a:avLst/>
          </a:prstGeom>
          <a:noFill/>
          <a:ln>
            <a:noFill/>
          </a:ln>
        </p:spPr>
        <p:style>
          <a:lnRef idx="0"/>
          <a:fillRef idx="0"/>
          <a:effectRef idx="0"/>
          <a:fontRef idx="minor"/>
        </p:style>
        <p:txBody>
          <a:bodyPr lIns="0" rIns="0" tIns="0" bIns="0" anchor="ctr">
            <a:normAutofit/>
          </a:bodyPr>
          <a:p>
            <a:pPr algn="ctr">
              <a:lnSpc>
                <a:spcPct val="100000"/>
              </a:lnSpc>
            </a:pPr>
            <a:r>
              <a:rPr b="0" lang="en-AU" sz="3300" spc="-1" strike="noStrike">
                <a:solidFill>
                  <a:srgbClr val="050505"/>
                </a:solidFill>
                <a:latin typeface="Times New Roman"/>
                <a:ea typeface="DejaVu Sans"/>
              </a:rPr>
              <a:t>Let’s look Again</a:t>
            </a:r>
            <a:endParaRPr b="0" lang="en-AU" sz="3300" spc="-1" strike="noStrike">
              <a:latin typeface="Arial"/>
            </a:endParaRPr>
          </a:p>
        </p:txBody>
      </p:sp>
      <p:sp>
        <p:nvSpPr>
          <p:cNvPr id="142" name="CustomShape 2"/>
          <p:cNvSpPr/>
          <p:nvPr/>
        </p:nvSpPr>
        <p:spPr>
          <a:xfrm>
            <a:off x="1620000" y="1368000"/>
            <a:ext cx="8093880" cy="3282120"/>
          </a:xfrm>
          <a:prstGeom prst="rect">
            <a:avLst/>
          </a:prstGeom>
          <a:noFill/>
          <a:ln>
            <a:noFill/>
          </a:ln>
        </p:spPr>
        <p:style>
          <a:lnRef idx="0"/>
          <a:fillRef idx="0"/>
          <a:effectRef idx="0"/>
          <a:fontRef idx="minor"/>
        </p:style>
        <p:txBody>
          <a:bodyPr lIns="0" rIns="0" tIns="0" bIns="0">
            <a:normAutofit/>
          </a:bodyPr>
          <a:p>
            <a:pPr marL="432000" indent="-317880">
              <a:lnSpc>
                <a:spcPct val="100000"/>
              </a:lnSpc>
              <a:spcAft>
                <a:spcPts val="1060"/>
              </a:spcAft>
              <a:buClr>
                <a:srgbClr val="0066ff"/>
              </a:buClr>
              <a:buSzPct val="40000"/>
              <a:buFont typeface="Wingdings" charset="2"/>
              <a:buChar char=""/>
            </a:pPr>
            <a:r>
              <a:rPr b="0" lang="en-AU" sz="2400" spc="-1" strike="noStrike">
                <a:solidFill>
                  <a:srgbClr val="050505"/>
                </a:solidFill>
                <a:latin typeface="Arial"/>
                <a:ea typeface="DejaVu Sans"/>
              </a:rPr>
              <a:t>Q 8:17 (Sahih International):</a:t>
            </a:r>
            <a:endParaRPr b="0" lang="en-AU" sz="2400" spc="-1" strike="noStrike">
              <a:latin typeface="Arial"/>
            </a:endParaRPr>
          </a:p>
          <a:p>
            <a:pPr marL="432000" indent="-317880">
              <a:lnSpc>
                <a:spcPct val="100000"/>
              </a:lnSpc>
              <a:spcAft>
                <a:spcPts val="1060"/>
              </a:spcAft>
              <a:buClr>
                <a:srgbClr val="0066ff"/>
              </a:buClr>
              <a:buSzPct val="40000"/>
              <a:buFont typeface="Wingdings" charset="2"/>
              <a:buChar char=""/>
            </a:pPr>
            <a:r>
              <a:rPr b="0" lang="en-AU" sz="2400" spc="-1" strike="noStrike">
                <a:solidFill>
                  <a:srgbClr val="050505"/>
                </a:solidFill>
                <a:latin typeface="Arial"/>
                <a:ea typeface="DejaVu Sans"/>
              </a:rPr>
              <a:t>And </a:t>
            </a:r>
            <a:r>
              <a:rPr b="1" lang="en-AU" sz="2400" spc="-1" strike="noStrike">
                <a:solidFill>
                  <a:srgbClr val="050505"/>
                </a:solidFill>
                <a:latin typeface="Arial"/>
                <a:ea typeface="DejaVu Sans"/>
              </a:rPr>
              <a:t>you did not kill them</a:t>
            </a:r>
            <a:r>
              <a:rPr b="0" lang="en-AU" sz="2400" spc="-1" strike="noStrike">
                <a:solidFill>
                  <a:srgbClr val="050505"/>
                </a:solidFill>
                <a:latin typeface="Arial"/>
                <a:ea typeface="DejaVu Sans"/>
              </a:rPr>
              <a:t>, but it was Allah who killed them. And you threw not, [O Muhammad], when you threw, but it was Allah who threw that He might test the believers with a good test. Indeed, Allah is Hearing and Knowing.</a:t>
            </a:r>
            <a:endParaRPr b="0" lang="en-AU" sz="2400" spc="-1" strike="noStrike">
              <a:latin typeface="Arial"/>
            </a:endParaRPr>
          </a:p>
        </p:txBody>
      </p:sp>
    </p:spTree>
  </p:cSld>
  <mc:AlternateContent>
    <mc:Choice Requires="p14">
      <p:transition spd="slow" p14:dur="2000">
        <p:fade thruBlk="true"/>
      </p:transition>
    </mc:Choice>
    <mc:Fallback>
      <p:transition spd="slow">
        <p:fade thruBlk="true"/>
      </p:transition>
    </mc:Fallback>
  </mc:AlternateContent>
  <p:timing>
    <p:tnLst>
      <p:par>
        <p:cTn id="115" dur="indefinite" restart="never" nodeType="tmRoot">
          <p:childTnLst>
            <p:seq>
              <p:cTn id="116" dur="indefinite" nodeType="mainSeq">
                <p:childTnLst>
                  <p:par>
                    <p:cTn id="117" fill="hold">
                      <p:stCondLst>
                        <p:cond delay="indefinite"/>
                      </p:stCondLst>
                      <p:childTnLst>
                        <p:par>
                          <p:cTn id="118" fill="hold">
                            <p:stCondLst>
                              <p:cond delay="0"/>
                            </p:stCondLst>
                            <p:childTnLst>
                              <p:par>
                                <p:cTn id="119" nodeType="clickEffect" fill="hold" presetClass="entr" presetID="1">
                                  <p:stCondLst>
                                    <p:cond delay="0"/>
                                  </p:stCondLst>
                                  <p:childTnLst>
                                    <p:set>
                                      <p:cBhvr>
                                        <p:cTn id="120" dur="1" fill="hold">
                                          <p:stCondLst>
                                            <p:cond delay="0"/>
                                          </p:stCondLst>
                                        </p:cTn>
                                        <p:tgtEl>
                                          <p:spTgt spid="142">
                                            <p:txEl>
                                              <p:pRg st="0" end="0"/>
                                            </p:txEl>
                                          </p:spTgt>
                                        </p:tgtEl>
                                        <p:attrNameLst>
                                          <p:attrName>style.visibility</p:attrName>
                                        </p:attrNameLst>
                                      </p:cBhvr>
                                      <p:to>
                                        <p:strVal val="visible"/>
                                      </p:to>
                                    </p:set>
                                  </p:childTnLst>
                                </p:cTn>
                              </p:par>
                            </p:childTnLst>
                          </p:cTn>
                        </p:par>
                      </p:childTnLst>
                    </p:cTn>
                  </p:par>
                  <p:par>
                    <p:cTn id="121" fill="hold">
                      <p:stCondLst>
                        <p:cond delay="indefinite"/>
                      </p:stCondLst>
                      <p:childTnLst>
                        <p:par>
                          <p:cTn id="122" fill="hold">
                            <p:stCondLst>
                              <p:cond delay="0"/>
                            </p:stCondLst>
                            <p:childTnLst>
                              <p:par>
                                <p:cTn id="123" nodeType="clickEffect" fill="hold" presetClass="entr" presetID="1">
                                  <p:stCondLst>
                                    <p:cond delay="0"/>
                                  </p:stCondLst>
                                  <p:childTnLst>
                                    <p:set>
                                      <p:cBhvr>
                                        <p:cTn id="124" dur="1" fill="hold">
                                          <p:stCondLst>
                                            <p:cond delay="0"/>
                                          </p:stCondLst>
                                        </p:cTn>
                                        <p:tgtEl>
                                          <p:spTgt spid="142">
                                            <p:txEl>
                                              <p:pRg st="1" end="1"/>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 name="TextShape 1"/>
          <p:cNvSpPr txBox="1"/>
          <p:nvPr/>
        </p:nvSpPr>
        <p:spPr>
          <a:xfrm>
            <a:off x="1548360" y="1476000"/>
            <a:ext cx="7200000" cy="3384000"/>
          </a:xfrm>
          <a:prstGeom prst="rect">
            <a:avLst/>
          </a:prstGeom>
          <a:noFill/>
          <a:ln>
            <a:noFill/>
          </a:ln>
        </p:spPr>
        <p:txBody>
          <a:bodyPr lIns="90000" rIns="90000" tIns="45000" bIns="45000">
            <a:noAutofit/>
          </a:bodyPr>
          <a:p>
            <a:r>
              <a:rPr b="0" lang="en-AU" sz="2400" spc="-1" strike="noStrike">
                <a:latin typeface="Arial"/>
              </a:rPr>
              <a:t>“</a:t>
            </a:r>
            <a:r>
              <a:rPr b="0" lang="en-AU" sz="2400" spc="-1" strike="noStrike">
                <a:latin typeface="Arial"/>
              </a:rPr>
              <a:t>Mohammed’s plan was to attack an unarmed caravan belonging to the Quraysh of Mecca on its way from Syria to that city.  An army of Meccans marched to its assistance.  Some of the Muslims wished to attack the caravan and others the Meccan army. Mohammed’s forces, only 319 strong, routed the Meccans, who were nearly 1000 strong in number.”  </a:t>
            </a:r>
            <a:endParaRPr b="0" lang="en-AU" sz="2400" spc="-1" strike="noStrike">
              <a:latin typeface="Arial"/>
            </a:endParaRPr>
          </a:p>
          <a:p>
            <a:r>
              <a:rPr b="0" lang="en-AU" sz="1200" spc="-1" strike="noStrike">
                <a:latin typeface="Arial"/>
              </a:rPr>
              <a:t>(N. J. Dawood 1956 London, Penguin Books, The Holy Koran)</a:t>
            </a:r>
            <a:endParaRPr b="0" lang="en-AU" sz="1200" spc="-1" strike="noStrike">
              <a:latin typeface="Arial"/>
            </a:endParaRPr>
          </a:p>
        </p:txBody>
      </p:sp>
      <p:sp>
        <p:nvSpPr>
          <p:cNvPr id="144" name="TextShape 2"/>
          <p:cNvSpPr txBox="1"/>
          <p:nvPr/>
        </p:nvSpPr>
        <p:spPr>
          <a:xfrm>
            <a:off x="2700720" y="432000"/>
            <a:ext cx="4679640" cy="720000"/>
          </a:xfrm>
          <a:prstGeom prst="rect">
            <a:avLst/>
          </a:prstGeom>
          <a:noFill/>
          <a:ln>
            <a:noFill/>
          </a:ln>
        </p:spPr>
        <p:txBody>
          <a:bodyPr lIns="90000" rIns="90000" tIns="45000" bIns="45000">
            <a:noAutofit/>
          </a:bodyPr>
          <a:p>
            <a:pPr>
              <a:lnSpc>
                <a:spcPct val="100000"/>
              </a:lnSpc>
            </a:pPr>
            <a:r>
              <a:rPr b="0" lang="en-AU" sz="3600" spc="-1" strike="noStrike">
                <a:latin typeface="Arial"/>
              </a:rPr>
              <a:t>Battle of Badr 624 CE</a:t>
            </a:r>
            <a:endParaRPr b="0" lang="en-AU" sz="3600" spc="-1" strike="noStrike">
              <a:latin typeface="Arial"/>
            </a:endParaRPr>
          </a:p>
        </p:txBody>
      </p:sp>
    </p:spTree>
  </p:cSld>
  <mc:AlternateContent>
    <mc:Choice Requires="p14">
      <p:transition spd="slow" p14:dur="2000">
        <p:fade thruBlk="true"/>
      </p:transition>
    </mc:Choice>
    <mc:Fallback>
      <p:transition spd="slow">
        <p:fade thruBlk="true"/>
      </p:transition>
    </mc:Fallback>
  </mc:AlternateContent>
  <p:timing>
    <p:tnLst>
      <p:par>
        <p:cTn id="125" dur="indefinite" restart="never" nodeType="tmRoot">
          <p:childTnLst>
            <p:seq>
              <p:cTn id="126" dur="indefinite" nodeType="mainSeq">
                <p:childTnLst>
                  <p:par>
                    <p:cTn id="127" fill="hold">
                      <p:stCondLst>
                        <p:cond delay="indefinite"/>
                      </p:stCondLst>
                      <p:childTnLst>
                        <p:par>
                          <p:cTn id="128" fill="hold">
                            <p:stCondLst>
                              <p:cond delay="0"/>
                            </p:stCondLst>
                            <p:childTnLst>
                              <p:par>
                                <p:cTn id="129" nodeType="clickEffect" fill="hold" presetClass="entr" presetID="1">
                                  <p:stCondLst>
                                    <p:cond delay="0"/>
                                  </p:stCondLst>
                                  <p:childTnLst>
                                    <p:set>
                                      <p:cBhvr>
                                        <p:cTn id="130" dur="1" fill="hold">
                                          <p:stCondLst>
                                            <p:cond delay="0"/>
                                          </p:stCondLst>
                                        </p:cTn>
                                        <p:tgtEl>
                                          <p:spTgt spid="143">
                                            <p:txEl>
                                              <p:pRg st="0" end="0"/>
                                            </p:txEl>
                                          </p:spTgt>
                                        </p:tgtEl>
                                        <p:attrNameLst>
                                          <p:attrName>style.visibility</p:attrName>
                                        </p:attrNameLst>
                                      </p:cBhvr>
                                      <p:to>
                                        <p:strVal val="visible"/>
                                      </p:to>
                                    </p:set>
                                  </p:childTnLst>
                                </p:cTn>
                              </p:par>
                              <p:par>
                                <p:cTn id="131" nodeType="withEffect" fill="hold" presetClass="entr" presetID="1">
                                  <p:stCondLst>
                                    <p:cond delay="0"/>
                                  </p:stCondLst>
                                  <p:childTnLst>
                                    <p:set>
                                      <p:cBhvr>
                                        <p:cTn id="132" dur="1" fill="hold">
                                          <p:stCondLst>
                                            <p:cond delay="0"/>
                                          </p:stCondLst>
                                        </p:cTn>
                                        <p:tgtEl>
                                          <p:spTgt spid="143">
                                            <p:txEl>
                                              <p:pRg st="1" end="1"/>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590</TotalTime>
  <Application>LibreOffice/6.4.4.2$Windows_X86_64 LibreOffice_project/3d775be2011f3886db32dfd395a6a6d1ca2630ff</Applicat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2021-02-12T00:32:18Z</dcterms:created>
  <dc:creator/>
  <dc:description/>
  <dc:language>en-AU</dc:language>
  <cp:lastModifiedBy/>
  <dcterms:modified xsi:type="dcterms:W3CDTF">2021-02-21T23:28:36Z</dcterms:modified>
  <cp:revision>104</cp:revision>
  <dc:subject/>
  <dc:title>DNA</dc:title>
</cp:coreProperties>
</file>